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15" r:id="rId1"/>
    <p:sldMasterId id="2147484225" r:id="rId2"/>
  </p:sldMasterIdLst>
  <p:notesMasterIdLst>
    <p:notesMasterId r:id="rId53"/>
  </p:notesMasterIdLst>
  <p:sldIdLst>
    <p:sldId id="306" r:id="rId3"/>
    <p:sldId id="267" r:id="rId4"/>
    <p:sldId id="256" r:id="rId5"/>
    <p:sldId id="257" r:id="rId6"/>
    <p:sldId id="259" r:id="rId7"/>
    <p:sldId id="268" r:id="rId8"/>
    <p:sldId id="261" r:id="rId9"/>
    <p:sldId id="260" r:id="rId10"/>
    <p:sldId id="262" r:id="rId11"/>
    <p:sldId id="263" r:id="rId12"/>
    <p:sldId id="264" r:id="rId13"/>
    <p:sldId id="265" r:id="rId14"/>
    <p:sldId id="266"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300" r:id="rId46"/>
    <p:sldId id="301" r:id="rId47"/>
    <p:sldId id="302" r:id="rId48"/>
    <p:sldId id="303" r:id="rId49"/>
    <p:sldId id="304" r:id="rId50"/>
    <p:sldId id="305" r:id="rId51"/>
    <p:sldId id="307" r:id="rId5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7" d="100"/>
          <a:sy n="77" d="100"/>
        </p:scale>
        <p:origin x="68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notesMaster" Target="notesMasters/notesMaster1.xml"/><Relationship Id="rId5" Type="http://schemas.openxmlformats.org/officeDocument/2006/relationships/slide" Target="slides/slide3.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ableStyles" Target="tableStyles.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697D6E-F9CB-45B1-B94D-3CE527C97CAB}" type="datetimeFigureOut">
              <a:rPr lang="it-IT" smtClean="0"/>
              <a:t>17/10/2024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87F322-9ADC-4C13-AFD2-257DE66CD37F}" type="slidenum">
              <a:rPr lang="it-IT" smtClean="0"/>
              <a:t>‹N›</a:t>
            </a:fld>
            <a:endParaRPr lang="it-IT"/>
          </a:p>
        </p:txBody>
      </p:sp>
    </p:spTree>
    <p:extLst>
      <p:ext uri="{BB962C8B-B14F-4D97-AF65-F5344CB8AC3E}">
        <p14:creationId xmlns:p14="http://schemas.microsoft.com/office/powerpoint/2010/main" val="1927686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9"/>
        <p:cNvGrpSpPr/>
        <p:nvPr/>
      </p:nvGrpSpPr>
      <p:grpSpPr>
        <a:xfrm>
          <a:off x="0" y="0"/>
          <a:ext cx="0" cy="0"/>
          <a:chOff x="0" y="0"/>
          <a:chExt cx="0" cy="0"/>
        </a:xfrm>
      </p:grpSpPr>
      <p:sp>
        <p:nvSpPr>
          <p:cNvPr id="520" name="Google Shape;520;g35ed75ccf_0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1" name="Google Shape;521;g35ed75ccf_0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p:cSld name="Title">
    <p:spTree>
      <p:nvGrpSpPr>
        <p:cNvPr id="1" name="Shape 9"/>
        <p:cNvGrpSpPr/>
        <p:nvPr/>
      </p:nvGrpSpPr>
      <p:grpSpPr>
        <a:xfrm>
          <a:off x="0" y="0"/>
          <a:ext cx="0" cy="0"/>
          <a:chOff x="0" y="0"/>
          <a:chExt cx="0" cy="0"/>
        </a:xfrm>
      </p:grpSpPr>
      <p:sp>
        <p:nvSpPr>
          <p:cNvPr id="5" name="Rettangolo 4">
            <a:extLst>
              <a:ext uri="{FF2B5EF4-FFF2-40B4-BE49-F238E27FC236}">
                <a16:creationId xmlns:a16="http://schemas.microsoft.com/office/drawing/2014/main" id="{86CA2A26-158A-0BEB-7082-D7DC401E1860}"/>
              </a:ext>
            </a:extLst>
          </p:cNvPr>
          <p:cNvSpPr/>
          <p:nvPr/>
        </p:nvSpPr>
        <p:spPr>
          <a:xfrm rot="10800000">
            <a:off x="-16213" y="5027076"/>
            <a:ext cx="5474320" cy="922224"/>
          </a:xfrm>
          <a:prstGeom prst="rect">
            <a:avLst/>
          </a:prstGeom>
          <a:gradFill flip="none" rotWithShape="1">
            <a:gsLst>
              <a:gs pos="50000">
                <a:srgbClr val="9ECBCF"/>
              </a:gs>
              <a:gs pos="0">
                <a:srgbClr val="3D969F"/>
              </a:gs>
              <a:gs pos="100000">
                <a:schemeClr val="bg1">
                  <a:alpha val="0"/>
                </a:schemeClr>
              </a:gs>
            </a:gsLst>
            <a:lin ang="10800000" scaled="0"/>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sz="2400" dirty="0"/>
          </a:p>
        </p:txBody>
      </p:sp>
      <p:grpSp>
        <p:nvGrpSpPr>
          <p:cNvPr id="8" name="Google Shape;32;p2">
            <a:extLst>
              <a:ext uri="{FF2B5EF4-FFF2-40B4-BE49-F238E27FC236}">
                <a16:creationId xmlns:a16="http://schemas.microsoft.com/office/drawing/2014/main" id="{E502446F-97E6-FBBE-296B-59D53B02F4ED}"/>
              </a:ext>
            </a:extLst>
          </p:cNvPr>
          <p:cNvGrpSpPr/>
          <p:nvPr/>
        </p:nvGrpSpPr>
        <p:grpSpPr>
          <a:xfrm flipH="1">
            <a:off x="1" y="4117464"/>
            <a:ext cx="5487633" cy="3027067"/>
            <a:chOff x="4115550" y="2061250"/>
            <a:chExt cx="4115725" cy="2270300"/>
          </a:xfrm>
        </p:grpSpPr>
        <p:grpSp>
          <p:nvGrpSpPr>
            <p:cNvPr id="9" name="Google Shape;33;p2">
              <a:extLst>
                <a:ext uri="{FF2B5EF4-FFF2-40B4-BE49-F238E27FC236}">
                  <a16:creationId xmlns:a16="http://schemas.microsoft.com/office/drawing/2014/main" id="{8BA5B022-E2A5-2EFA-8D4F-362B95405225}"/>
                </a:ext>
              </a:extLst>
            </p:cNvPr>
            <p:cNvGrpSpPr/>
            <p:nvPr/>
          </p:nvGrpSpPr>
          <p:grpSpPr>
            <a:xfrm>
              <a:off x="4801525" y="3434875"/>
              <a:ext cx="3429750" cy="896675"/>
              <a:chOff x="4115550" y="0"/>
              <a:chExt cx="3429750" cy="896675"/>
            </a:xfrm>
          </p:grpSpPr>
          <p:pic>
            <p:nvPicPr>
              <p:cNvPr id="44" name="Google Shape;34;p2">
                <a:extLst>
                  <a:ext uri="{FF2B5EF4-FFF2-40B4-BE49-F238E27FC236}">
                    <a16:creationId xmlns:a16="http://schemas.microsoft.com/office/drawing/2014/main" id="{33EDF5B7-4497-0603-7AD0-EB61825AF4E5}"/>
                  </a:ext>
                </a:extLst>
              </p:cNvPr>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45" name="Google Shape;35;p2">
                <a:extLst>
                  <a:ext uri="{FF2B5EF4-FFF2-40B4-BE49-F238E27FC236}">
                    <a16:creationId xmlns:a16="http://schemas.microsoft.com/office/drawing/2014/main" id="{D93E8625-9C5F-7AAB-88BE-7B6CDAF967BF}"/>
                  </a:ext>
                </a:extLst>
              </p:cNvPr>
              <p:cNvPicPr preferRelativeResize="0"/>
              <p:nvPr/>
            </p:nvPicPr>
            <p:blipFill>
              <a:blip r:embed="rId2">
                <a:alphaModFix/>
              </a:blip>
              <a:stretch>
                <a:fillRect/>
              </a:stretch>
            </p:blipFill>
            <p:spPr>
              <a:xfrm>
                <a:off x="6173325" y="0"/>
                <a:ext cx="1371975" cy="896675"/>
              </a:xfrm>
              <a:prstGeom prst="rect">
                <a:avLst/>
              </a:prstGeom>
              <a:noFill/>
              <a:ln>
                <a:noFill/>
              </a:ln>
            </p:spPr>
          </p:pic>
        </p:grpSp>
        <p:grpSp>
          <p:nvGrpSpPr>
            <p:cNvPr id="40" name="Google Shape;36;p2">
              <a:extLst>
                <a:ext uri="{FF2B5EF4-FFF2-40B4-BE49-F238E27FC236}">
                  <a16:creationId xmlns:a16="http://schemas.microsoft.com/office/drawing/2014/main" id="{3B943180-8830-3632-E33F-93460EF45F08}"/>
                </a:ext>
              </a:extLst>
            </p:cNvPr>
            <p:cNvGrpSpPr/>
            <p:nvPr/>
          </p:nvGrpSpPr>
          <p:grpSpPr>
            <a:xfrm>
              <a:off x="4115550" y="2747250"/>
              <a:ext cx="3429750" cy="896675"/>
              <a:chOff x="4115550" y="0"/>
              <a:chExt cx="3429750" cy="896675"/>
            </a:xfrm>
          </p:grpSpPr>
          <p:pic>
            <p:nvPicPr>
              <p:cNvPr id="42" name="Google Shape;37;p2">
                <a:extLst>
                  <a:ext uri="{FF2B5EF4-FFF2-40B4-BE49-F238E27FC236}">
                    <a16:creationId xmlns:a16="http://schemas.microsoft.com/office/drawing/2014/main" id="{A37B0267-B7E1-9687-C5CF-91F949AC61B2}"/>
                  </a:ext>
                </a:extLst>
              </p:cNvPr>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43" name="Google Shape;38;p2">
                <a:extLst>
                  <a:ext uri="{FF2B5EF4-FFF2-40B4-BE49-F238E27FC236}">
                    <a16:creationId xmlns:a16="http://schemas.microsoft.com/office/drawing/2014/main" id="{2A8EBD05-DD72-E0A7-9284-A33BCC8DFDF2}"/>
                  </a:ext>
                </a:extLst>
              </p:cNvPr>
              <p:cNvPicPr preferRelativeResize="0"/>
              <p:nvPr/>
            </p:nvPicPr>
            <p:blipFill>
              <a:blip r:embed="rId2">
                <a:alphaModFix/>
              </a:blip>
              <a:stretch>
                <a:fillRect/>
              </a:stretch>
            </p:blipFill>
            <p:spPr>
              <a:xfrm>
                <a:off x="6173325" y="0"/>
                <a:ext cx="1371975" cy="896675"/>
              </a:xfrm>
              <a:prstGeom prst="rect">
                <a:avLst/>
              </a:prstGeom>
              <a:noFill/>
              <a:ln>
                <a:noFill/>
              </a:ln>
            </p:spPr>
          </p:pic>
        </p:grpSp>
        <p:pic>
          <p:nvPicPr>
            <p:cNvPr id="41" name="Google Shape;39;p2">
              <a:extLst>
                <a:ext uri="{FF2B5EF4-FFF2-40B4-BE49-F238E27FC236}">
                  <a16:creationId xmlns:a16="http://schemas.microsoft.com/office/drawing/2014/main" id="{E884EADB-1BB5-5E3A-66A5-2B62949342E3}"/>
                </a:ext>
              </a:extLst>
            </p:cNvPr>
            <p:cNvPicPr preferRelativeResize="0"/>
            <p:nvPr/>
          </p:nvPicPr>
          <p:blipFill>
            <a:blip r:embed="rId2">
              <a:alphaModFix/>
            </a:blip>
            <a:stretch>
              <a:fillRect/>
            </a:stretch>
          </p:blipFill>
          <p:spPr>
            <a:xfrm>
              <a:off x="6859300" y="2061250"/>
              <a:ext cx="1371975" cy="896675"/>
            </a:xfrm>
            <a:prstGeom prst="rect">
              <a:avLst/>
            </a:prstGeom>
            <a:noFill/>
            <a:ln>
              <a:noFill/>
            </a:ln>
          </p:spPr>
        </p:pic>
      </p:grpSp>
      <p:sp>
        <p:nvSpPr>
          <p:cNvPr id="3" name="Rettangolo 2">
            <a:extLst>
              <a:ext uri="{FF2B5EF4-FFF2-40B4-BE49-F238E27FC236}">
                <a16:creationId xmlns:a16="http://schemas.microsoft.com/office/drawing/2014/main" id="{51161117-2D30-BB77-BB30-3A874D5EC048}"/>
              </a:ext>
            </a:extLst>
          </p:cNvPr>
          <p:cNvSpPr/>
          <p:nvPr/>
        </p:nvSpPr>
        <p:spPr>
          <a:xfrm>
            <a:off x="1243366" y="-1"/>
            <a:ext cx="10948633" cy="1831500"/>
          </a:xfrm>
          <a:prstGeom prst="rect">
            <a:avLst/>
          </a:prstGeom>
          <a:gradFill flip="none" rotWithShape="1">
            <a:gsLst>
              <a:gs pos="0">
                <a:srgbClr val="009E97"/>
              </a:gs>
              <a:gs pos="50000">
                <a:srgbClr val="80CFCB"/>
              </a:gs>
              <a:gs pos="100000">
                <a:schemeClr val="bg1">
                  <a:alpha val="0"/>
                </a:schemeClr>
              </a:gs>
            </a:gsLst>
            <a:lin ang="10800000" scaled="0"/>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sz="2400"/>
          </a:p>
        </p:txBody>
      </p:sp>
      <p:sp>
        <p:nvSpPr>
          <p:cNvPr id="4" name="Rettangolo 3">
            <a:extLst>
              <a:ext uri="{FF2B5EF4-FFF2-40B4-BE49-F238E27FC236}">
                <a16:creationId xmlns:a16="http://schemas.microsoft.com/office/drawing/2014/main" id="{34615D1E-14BD-4808-D8F8-7436EC560602}"/>
              </a:ext>
            </a:extLst>
          </p:cNvPr>
          <p:cNvSpPr/>
          <p:nvPr/>
        </p:nvSpPr>
        <p:spPr>
          <a:xfrm>
            <a:off x="6717676" y="1831738"/>
            <a:ext cx="5474321" cy="1831261"/>
          </a:xfrm>
          <a:prstGeom prst="rect">
            <a:avLst/>
          </a:prstGeom>
          <a:gradFill flip="none" rotWithShape="1">
            <a:gsLst>
              <a:gs pos="50000">
                <a:srgbClr val="A3D5CC"/>
              </a:gs>
              <a:gs pos="0">
                <a:srgbClr val="47AB98"/>
              </a:gs>
              <a:gs pos="100000">
                <a:schemeClr val="bg1">
                  <a:alpha val="0"/>
                </a:schemeClr>
              </a:gs>
            </a:gsLst>
            <a:lin ang="10800000" scaled="0"/>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sz="2400" dirty="0"/>
          </a:p>
        </p:txBody>
      </p:sp>
      <p:sp>
        <p:nvSpPr>
          <p:cNvPr id="6" name="Rettangolo 5">
            <a:extLst>
              <a:ext uri="{FF2B5EF4-FFF2-40B4-BE49-F238E27FC236}">
                <a16:creationId xmlns:a16="http://schemas.microsoft.com/office/drawing/2014/main" id="{FC340C7A-38C3-2CD0-6D83-6D5036EC2A09}"/>
              </a:ext>
            </a:extLst>
          </p:cNvPr>
          <p:cNvSpPr/>
          <p:nvPr/>
        </p:nvSpPr>
        <p:spPr>
          <a:xfrm>
            <a:off x="6730756" y="3663239"/>
            <a:ext cx="5474321" cy="1831261"/>
          </a:xfrm>
          <a:prstGeom prst="rect">
            <a:avLst/>
          </a:prstGeom>
          <a:gradFill flip="none" rotWithShape="1">
            <a:gsLst>
              <a:gs pos="40000">
                <a:srgbClr val="80E1C1"/>
              </a:gs>
              <a:gs pos="0">
                <a:srgbClr val="00C282"/>
              </a:gs>
              <a:gs pos="100000">
                <a:schemeClr val="bg1">
                  <a:alpha val="0"/>
                </a:schemeClr>
              </a:gs>
            </a:gsLst>
            <a:lin ang="10800000" scaled="0"/>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sz="2400" dirty="0"/>
          </a:p>
        </p:txBody>
      </p:sp>
      <p:grpSp>
        <p:nvGrpSpPr>
          <p:cNvPr id="32" name="Google Shape;10;p2">
            <a:extLst>
              <a:ext uri="{FF2B5EF4-FFF2-40B4-BE49-F238E27FC236}">
                <a16:creationId xmlns:a16="http://schemas.microsoft.com/office/drawing/2014/main" id="{CEC6A2B2-5918-77A1-3A69-F24B620E5C0C}"/>
              </a:ext>
            </a:extLst>
          </p:cNvPr>
          <p:cNvGrpSpPr/>
          <p:nvPr/>
        </p:nvGrpSpPr>
        <p:grpSpPr>
          <a:xfrm flipH="1">
            <a:off x="1216968" y="0"/>
            <a:ext cx="10975033" cy="5775400"/>
            <a:chOff x="0" y="0"/>
            <a:chExt cx="8231275" cy="4331550"/>
          </a:xfrm>
        </p:grpSpPr>
        <p:pic>
          <p:nvPicPr>
            <p:cNvPr id="33" name="Google Shape;11;p2">
              <a:extLst>
                <a:ext uri="{FF2B5EF4-FFF2-40B4-BE49-F238E27FC236}">
                  <a16:creationId xmlns:a16="http://schemas.microsoft.com/office/drawing/2014/main" id="{58B3208A-36B1-D999-FE9B-3F1D38A2A7D7}"/>
                </a:ext>
              </a:extLst>
            </p:cNvPr>
            <p:cNvPicPr preferRelativeResize="0"/>
            <p:nvPr/>
          </p:nvPicPr>
          <p:blipFill>
            <a:blip r:embed="rId2">
              <a:alphaModFix/>
            </a:blip>
            <a:stretch>
              <a:fillRect/>
            </a:stretch>
          </p:blipFill>
          <p:spPr>
            <a:xfrm>
              <a:off x="685975" y="3434875"/>
              <a:ext cx="1371975" cy="896675"/>
            </a:xfrm>
            <a:prstGeom prst="rect">
              <a:avLst/>
            </a:prstGeom>
            <a:noFill/>
            <a:ln>
              <a:noFill/>
            </a:ln>
          </p:spPr>
        </p:pic>
        <p:grpSp>
          <p:nvGrpSpPr>
            <p:cNvPr id="34" name="Google Shape;12;p2">
              <a:extLst>
                <a:ext uri="{FF2B5EF4-FFF2-40B4-BE49-F238E27FC236}">
                  <a16:creationId xmlns:a16="http://schemas.microsoft.com/office/drawing/2014/main" id="{BE5DD52C-CCB0-1B69-7EEB-D0227D5DB3D9}"/>
                </a:ext>
              </a:extLst>
            </p:cNvPr>
            <p:cNvGrpSpPr/>
            <p:nvPr/>
          </p:nvGrpSpPr>
          <p:grpSpPr>
            <a:xfrm>
              <a:off x="0" y="2747250"/>
              <a:ext cx="3429750" cy="896675"/>
              <a:chOff x="0" y="0"/>
              <a:chExt cx="3429750" cy="896675"/>
            </a:xfrm>
          </p:grpSpPr>
          <p:pic>
            <p:nvPicPr>
              <p:cNvPr id="64" name="Google Shape;13;p2">
                <a:extLst>
                  <a:ext uri="{FF2B5EF4-FFF2-40B4-BE49-F238E27FC236}">
                    <a16:creationId xmlns:a16="http://schemas.microsoft.com/office/drawing/2014/main" id="{9999B3FB-C1C4-8BF9-8F95-7D6C64A9E55E}"/>
                  </a:ext>
                </a:extLst>
              </p:cNvPr>
              <p:cNvPicPr preferRelativeResize="0"/>
              <p:nvPr/>
            </p:nvPicPr>
            <p:blipFill>
              <a:blip r:embed="rId2">
                <a:alphaModFix/>
              </a:blip>
              <a:stretch>
                <a:fillRect/>
              </a:stretch>
            </p:blipFill>
            <p:spPr>
              <a:xfrm>
                <a:off x="0" y="0"/>
                <a:ext cx="1371975" cy="896675"/>
              </a:xfrm>
              <a:prstGeom prst="rect">
                <a:avLst/>
              </a:prstGeom>
              <a:noFill/>
              <a:ln>
                <a:noFill/>
              </a:ln>
            </p:spPr>
          </p:pic>
          <p:pic>
            <p:nvPicPr>
              <p:cNvPr id="65" name="Google Shape;14;p2">
                <a:extLst>
                  <a:ext uri="{FF2B5EF4-FFF2-40B4-BE49-F238E27FC236}">
                    <a16:creationId xmlns:a16="http://schemas.microsoft.com/office/drawing/2014/main" id="{84AE2996-E349-FA57-4E4D-7A8A24DE4DD6}"/>
                  </a:ext>
                </a:extLst>
              </p:cNvPr>
              <p:cNvPicPr preferRelativeResize="0"/>
              <p:nvPr/>
            </p:nvPicPr>
            <p:blipFill>
              <a:blip r:embed="rId2">
                <a:alphaModFix/>
              </a:blip>
              <a:stretch>
                <a:fillRect/>
              </a:stretch>
            </p:blipFill>
            <p:spPr>
              <a:xfrm>
                <a:off x="2057775" y="0"/>
                <a:ext cx="1371975" cy="896675"/>
              </a:xfrm>
              <a:prstGeom prst="rect">
                <a:avLst/>
              </a:prstGeom>
              <a:noFill/>
              <a:ln>
                <a:noFill/>
              </a:ln>
            </p:spPr>
          </p:pic>
        </p:grpSp>
        <p:grpSp>
          <p:nvGrpSpPr>
            <p:cNvPr id="35" name="Google Shape;15;p2">
              <a:extLst>
                <a:ext uri="{FF2B5EF4-FFF2-40B4-BE49-F238E27FC236}">
                  <a16:creationId xmlns:a16="http://schemas.microsoft.com/office/drawing/2014/main" id="{38B256ED-97E1-1F8A-778B-3522B21CA2A5}"/>
                </a:ext>
              </a:extLst>
            </p:cNvPr>
            <p:cNvGrpSpPr/>
            <p:nvPr/>
          </p:nvGrpSpPr>
          <p:grpSpPr>
            <a:xfrm>
              <a:off x="685975" y="2061250"/>
              <a:ext cx="3429750" cy="896675"/>
              <a:chOff x="0" y="0"/>
              <a:chExt cx="3429750" cy="896675"/>
            </a:xfrm>
          </p:grpSpPr>
          <p:pic>
            <p:nvPicPr>
              <p:cNvPr id="62" name="Google Shape;16;p2">
                <a:extLst>
                  <a:ext uri="{FF2B5EF4-FFF2-40B4-BE49-F238E27FC236}">
                    <a16:creationId xmlns:a16="http://schemas.microsoft.com/office/drawing/2014/main" id="{D4235DC0-8B6E-F5AC-E4A9-97DEF7E03320}"/>
                  </a:ext>
                </a:extLst>
              </p:cNvPr>
              <p:cNvPicPr preferRelativeResize="0"/>
              <p:nvPr/>
            </p:nvPicPr>
            <p:blipFill>
              <a:blip r:embed="rId2">
                <a:alphaModFix/>
              </a:blip>
              <a:stretch>
                <a:fillRect/>
              </a:stretch>
            </p:blipFill>
            <p:spPr>
              <a:xfrm>
                <a:off x="0" y="0"/>
                <a:ext cx="1371975" cy="896675"/>
              </a:xfrm>
              <a:prstGeom prst="rect">
                <a:avLst/>
              </a:prstGeom>
              <a:noFill/>
              <a:ln>
                <a:noFill/>
              </a:ln>
            </p:spPr>
          </p:pic>
          <p:pic>
            <p:nvPicPr>
              <p:cNvPr id="63" name="Google Shape;17;p2">
                <a:extLst>
                  <a:ext uri="{FF2B5EF4-FFF2-40B4-BE49-F238E27FC236}">
                    <a16:creationId xmlns:a16="http://schemas.microsoft.com/office/drawing/2014/main" id="{1E9139A5-B82C-D54F-1D5D-50B1C7132C8B}"/>
                  </a:ext>
                </a:extLst>
              </p:cNvPr>
              <p:cNvPicPr preferRelativeResize="0"/>
              <p:nvPr/>
            </p:nvPicPr>
            <p:blipFill>
              <a:blip r:embed="rId2">
                <a:alphaModFix/>
              </a:blip>
              <a:stretch>
                <a:fillRect/>
              </a:stretch>
            </p:blipFill>
            <p:spPr>
              <a:xfrm>
                <a:off x="2057775" y="0"/>
                <a:ext cx="1371975" cy="896675"/>
              </a:xfrm>
              <a:prstGeom prst="rect">
                <a:avLst/>
              </a:prstGeom>
              <a:noFill/>
              <a:ln>
                <a:noFill/>
              </a:ln>
            </p:spPr>
          </p:pic>
        </p:grpSp>
        <p:grpSp>
          <p:nvGrpSpPr>
            <p:cNvPr id="36" name="Google Shape;18;p2">
              <a:extLst>
                <a:ext uri="{FF2B5EF4-FFF2-40B4-BE49-F238E27FC236}">
                  <a16:creationId xmlns:a16="http://schemas.microsoft.com/office/drawing/2014/main" id="{FF7008F9-D4DA-9E6E-0E18-9DD6F6AF0A7E}"/>
                </a:ext>
              </a:extLst>
            </p:cNvPr>
            <p:cNvGrpSpPr/>
            <p:nvPr/>
          </p:nvGrpSpPr>
          <p:grpSpPr>
            <a:xfrm>
              <a:off x="0" y="1373625"/>
              <a:ext cx="3429750" cy="896675"/>
              <a:chOff x="0" y="0"/>
              <a:chExt cx="3429750" cy="896675"/>
            </a:xfrm>
          </p:grpSpPr>
          <p:pic>
            <p:nvPicPr>
              <p:cNvPr id="60" name="Google Shape;19;p2">
                <a:extLst>
                  <a:ext uri="{FF2B5EF4-FFF2-40B4-BE49-F238E27FC236}">
                    <a16:creationId xmlns:a16="http://schemas.microsoft.com/office/drawing/2014/main" id="{C8D9BBBD-EA5E-2DB4-A79B-67F6B3818E63}"/>
                  </a:ext>
                </a:extLst>
              </p:cNvPr>
              <p:cNvPicPr preferRelativeResize="0"/>
              <p:nvPr/>
            </p:nvPicPr>
            <p:blipFill>
              <a:blip r:embed="rId2">
                <a:alphaModFix/>
              </a:blip>
              <a:stretch>
                <a:fillRect/>
              </a:stretch>
            </p:blipFill>
            <p:spPr>
              <a:xfrm>
                <a:off x="0" y="0"/>
                <a:ext cx="1371975" cy="896675"/>
              </a:xfrm>
              <a:prstGeom prst="rect">
                <a:avLst/>
              </a:prstGeom>
              <a:noFill/>
              <a:ln>
                <a:noFill/>
              </a:ln>
            </p:spPr>
          </p:pic>
          <p:pic>
            <p:nvPicPr>
              <p:cNvPr id="61" name="Google Shape;20;p2">
                <a:extLst>
                  <a:ext uri="{FF2B5EF4-FFF2-40B4-BE49-F238E27FC236}">
                    <a16:creationId xmlns:a16="http://schemas.microsoft.com/office/drawing/2014/main" id="{21EB06C5-0640-6CA4-94DB-2746A159F23A}"/>
                  </a:ext>
                </a:extLst>
              </p:cNvPr>
              <p:cNvPicPr preferRelativeResize="0"/>
              <p:nvPr/>
            </p:nvPicPr>
            <p:blipFill>
              <a:blip r:embed="rId2">
                <a:alphaModFix/>
              </a:blip>
              <a:stretch>
                <a:fillRect/>
              </a:stretch>
            </p:blipFill>
            <p:spPr>
              <a:xfrm>
                <a:off x="2057775" y="0"/>
                <a:ext cx="1371975" cy="896675"/>
              </a:xfrm>
              <a:prstGeom prst="rect">
                <a:avLst/>
              </a:prstGeom>
              <a:noFill/>
              <a:ln>
                <a:noFill/>
              </a:ln>
            </p:spPr>
          </p:pic>
        </p:grpSp>
        <p:grpSp>
          <p:nvGrpSpPr>
            <p:cNvPr id="37" name="Google Shape;21;p2">
              <a:extLst>
                <a:ext uri="{FF2B5EF4-FFF2-40B4-BE49-F238E27FC236}">
                  <a16:creationId xmlns:a16="http://schemas.microsoft.com/office/drawing/2014/main" id="{60A967BA-AD80-A715-D0AA-0167E5978635}"/>
                </a:ext>
              </a:extLst>
            </p:cNvPr>
            <p:cNvGrpSpPr/>
            <p:nvPr/>
          </p:nvGrpSpPr>
          <p:grpSpPr>
            <a:xfrm>
              <a:off x="685975" y="687625"/>
              <a:ext cx="7545300" cy="896675"/>
              <a:chOff x="0" y="0"/>
              <a:chExt cx="7545300" cy="896675"/>
            </a:xfrm>
          </p:grpSpPr>
          <p:pic>
            <p:nvPicPr>
              <p:cNvPr id="56" name="Google Shape;22;p2">
                <a:extLst>
                  <a:ext uri="{FF2B5EF4-FFF2-40B4-BE49-F238E27FC236}">
                    <a16:creationId xmlns:a16="http://schemas.microsoft.com/office/drawing/2014/main" id="{C3577444-C915-6F6D-C91F-0AF1B96830AE}"/>
                  </a:ext>
                </a:extLst>
              </p:cNvPr>
              <p:cNvPicPr preferRelativeResize="0"/>
              <p:nvPr/>
            </p:nvPicPr>
            <p:blipFill>
              <a:blip r:embed="rId2">
                <a:alphaModFix/>
              </a:blip>
              <a:stretch>
                <a:fillRect/>
              </a:stretch>
            </p:blipFill>
            <p:spPr>
              <a:xfrm>
                <a:off x="0" y="0"/>
                <a:ext cx="1371975" cy="896675"/>
              </a:xfrm>
              <a:prstGeom prst="rect">
                <a:avLst/>
              </a:prstGeom>
              <a:noFill/>
              <a:ln>
                <a:noFill/>
              </a:ln>
            </p:spPr>
          </p:pic>
          <p:pic>
            <p:nvPicPr>
              <p:cNvPr id="57" name="Google Shape;23;p2">
                <a:extLst>
                  <a:ext uri="{FF2B5EF4-FFF2-40B4-BE49-F238E27FC236}">
                    <a16:creationId xmlns:a16="http://schemas.microsoft.com/office/drawing/2014/main" id="{883C1465-64F3-0F5C-D266-7EA08149E410}"/>
                  </a:ext>
                </a:extLst>
              </p:cNvPr>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58" name="Google Shape;24;p2">
                <a:extLst>
                  <a:ext uri="{FF2B5EF4-FFF2-40B4-BE49-F238E27FC236}">
                    <a16:creationId xmlns:a16="http://schemas.microsoft.com/office/drawing/2014/main" id="{6993E920-870E-DFBA-21A1-B75A061EDC00}"/>
                  </a:ext>
                </a:extLst>
              </p:cNvPr>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59" name="Google Shape;25;p2">
                <a:extLst>
                  <a:ext uri="{FF2B5EF4-FFF2-40B4-BE49-F238E27FC236}">
                    <a16:creationId xmlns:a16="http://schemas.microsoft.com/office/drawing/2014/main" id="{694EF47A-48C5-6A00-D47B-0FED105627B6}"/>
                  </a:ext>
                </a:extLst>
              </p:cNvPr>
              <p:cNvPicPr preferRelativeResize="0"/>
              <p:nvPr/>
            </p:nvPicPr>
            <p:blipFill>
              <a:blip r:embed="rId2">
                <a:alphaModFix/>
              </a:blip>
              <a:stretch>
                <a:fillRect/>
              </a:stretch>
            </p:blipFill>
            <p:spPr>
              <a:xfrm>
                <a:off x="6173325" y="0"/>
                <a:ext cx="1371975" cy="896675"/>
              </a:xfrm>
              <a:prstGeom prst="rect">
                <a:avLst/>
              </a:prstGeom>
              <a:noFill/>
              <a:ln>
                <a:noFill/>
              </a:ln>
            </p:spPr>
          </p:pic>
        </p:grpSp>
        <p:grpSp>
          <p:nvGrpSpPr>
            <p:cNvPr id="38" name="Google Shape;26;p2">
              <a:extLst>
                <a:ext uri="{FF2B5EF4-FFF2-40B4-BE49-F238E27FC236}">
                  <a16:creationId xmlns:a16="http://schemas.microsoft.com/office/drawing/2014/main" id="{A3FAC068-1077-6701-40B3-A8110AD067CC}"/>
                </a:ext>
              </a:extLst>
            </p:cNvPr>
            <p:cNvGrpSpPr/>
            <p:nvPr/>
          </p:nvGrpSpPr>
          <p:grpSpPr>
            <a:xfrm>
              <a:off x="0" y="0"/>
              <a:ext cx="7545300" cy="896675"/>
              <a:chOff x="0" y="0"/>
              <a:chExt cx="7545300" cy="896675"/>
            </a:xfrm>
          </p:grpSpPr>
          <p:pic>
            <p:nvPicPr>
              <p:cNvPr id="39" name="Google Shape;27;p2">
                <a:extLst>
                  <a:ext uri="{FF2B5EF4-FFF2-40B4-BE49-F238E27FC236}">
                    <a16:creationId xmlns:a16="http://schemas.microsoft.com/office/drawing/2014/main" id="{28927306-6379-7E8B-A2C9-2A292E5BE0F7}"/>
                  </a:ext>
                </a:extLst>
              </p:cNvPr>
              <p:cNvPicPr preferRelativeResize="0"/>
              <p:nvPr/>
            </p:nvPicPr>
            <p:blipFill>
              <a:blip r:embed="rId2">
                <a:alphaModFix/>
              </a:blip>
              <a:stretch>
                <a:fillRect/>
              </a:stretch>
            </p:blipFill>
            <p:spPr>
              <a:xfrm>
                <a:off x="0" y="0"/>
                <a:ext cx="1371975" cy="896675"/>
              </a:xfrm>
              <a:prstGeom prst="rect">
                <a:avLst/>
              </a:prstGeom>
              <a:noFill/>
              <a:ln>
                <a:noFill/>
              </a:ln>
            </p:spPr>
          </p:pic>
          <p:pic>
            <p:nvPicPr>
              <p:cNvPr id="48" name="Google Shape;28;p2">
                <a:extLst>
                  <a:ext uri="{FF2B5EF4-FFF2-40B4-BE49-F238E27FC236}">
                    <a16:creationId xmlns:a16="http://schemas.microsoft.com/office/drawing/2014/main" id="{66BC335A-3C2C-0039-037E-21821DF81B52}"/>
                  </a:ext>
                </a:extLst>
              </p:cNvPr>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54" name="Google Shape;29;p2">
                <a:extLst>
                  <a:ext uri="{FF2B5EF4-FFF2-40B4-BE49-F238E27FC236}">
                    <a16:creationId xmlns:a16="http://schemas.microsoft.com/office/drawing/2014/main" id="{AC3892DB-378B-3E97-3242-3380A250232C}"/>
                  </a:ext>
                </a:extLst>
              </p:cNvPr>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55" name="Google Shape;30;p2">
                <a:extLst>
                  <a:ext uri="{FF2B5EF4-FFF2-40B4-BE49-F238E27FC236}">
                    <a16:creationId xmlns:a16="http://schemas.microsoft.com/office/drawing/2014/main" id="{DDDE0250-C0ED-242D-C0B6-C6DCED747659}"/>
                  </a:ext>
                </a:extLst>
              </p:cNvPr>
              <p:cNvPicPr preferRelativeResize="0"/>
              <p:nvPr/>
            </p:nvPicPr>
            <p:blipFill>
              <a:blip r:embed="rId2">
                <a:alphaModFix/>
              </a:blip>
              <a:stretch>
                <a:fillRect/>
              </a:stretch>
            </p:blipFill>
            <p:spPr>
              <a:xfrm>
                <a:off x="6173325" y="0"/>
                <a:ext cx="1371975" cy="896675"/>
              </a:xfrm>
              <a:prstGeom prst="rect">
                <a:avLst/>
              </a:prstGeom>
              <a:noFill/>
              <a:ln>
                <a:noFill/>
              </a:ln>
            </p:spPr>
          </p:pic>
        </p:grpSp>
      </p:grpSp>
      <p:sp>
        <p:nvSpPr>
          <p:cNvPr id="53" name="Google Shape;71;p3">
            <a:extLst>
              <a:ext uri="{FF2B5EF4-FFF2-40B4-BE49-F238E27FC236}">
                <a16:creationId xmlns:a16="http://schemas.microsoft.com/office/drawing/2014/main" id="{640E2A1A-6703-35A6-EDA1-DBC94F1ED0DA}"/>
              </a:ext>
            </a:extLst>
          </p:cNvPr>
          <p:cNvSpPr txBox="1">
            <a:spLocks noGrp="1"/>
          </p:cNvSpPr>
          <p:nvPr>
            <p:ph type="subTitle" idx="1"/>
          </p:nvPr>
        </p:nvSpPr>
        <p:spPr>
          <a:xfrm>
            <a:off x="2703500" y="3848135"/>
            <a:ext cx="6784800" cy="1046400"/>
          </a:xfrm>
          <a:prstGeom prst="rect">
            <a:avLst/>
          </a:prstGeom>
        </p:spPr>
        <p:txBody>
          <a:bodyPr spcFirstLastPara="1" wrap="square" lIns="0" tIns="0" rIns="0" bIns="0" anchor="t" anchorCtr="0">
            <a:noAutofit/>
          </a:bodyPr>
          <a:lstStyle>
            <a:lvl1pPr lvl="0" rtl="0">
              <a:spcBef>
                <a:spcPts val="0"/>
              </a:spcBef>
              <a:spcAft>
                <a:spcPts val="0"/>
              </a:spcAft>
              <a:buClr>
                <a:schemeClr val="accent2"/>
              </a:buClr>
              <a:buSzPts val="2000"/>
              <a:buNone/>
              <a:defRPr sz="2400" b="1">
                <a:solidFill>
                  <a:srgbClr val="4C8B90"/>
                </a:solidFill>
              </a:defRPr>
            </a:lvl1pPr>
            <a:lvl2pPr lvl="1" rtl="0">
              <a:spcBef>
                <a:spcPts val="0"/>
              </a:spcBef>
              <a:spcAft>
                <a:spcPts val="0"/>
              </a:spcAft>
              <a:buClr>
                <a:schemeClr val="accent2"/>
              </a:buClr>
              <a:buSzPts val="3000"/>
              <a:buNone/>
              <a:defRPr sz="4000">
                <a:solidFill>
                  <a:schemeClr val="accent2"/>
                </a:solidFill>
              </a:defRPr>
            </a:lvl2pPr>
            <a:lvl3pPr lvl="2" rtl="0">
              <a:spcBef>
                <a:spcPts val="0"/>
              </a:spcBef>
              <a:spcAft>
                <a:spcPts val="0"/>
              </a:spcAft>
              <a:buClr>
                <a:schemeClr val="accent2"/>
              </a:buClr>
              <a:buSzPts val="3000"/>
              <a:buNone/>
              <a:defRPr sz="4000">
                <a:solidFill>
                  <a:schemeClr val="accent2"/>
                </a:solidFill>
              </a:defRPr>
            </a:lvl3pPr>
            <a:lvl4pPr lvl="3" rtl="0">
              <a:spcBef>
                <a:spcPts val="0"/>
              </a:spcBef>
              <a:spcAft>
                <a:spcPts val="0"/>
              </a:spcAft>
              <a:buClr>
                <a:schemeClr val="accent2"/>
              </a:buClr>
              <a:buSzPts val="3000"/>
              <a:buNone/>
              <a:defRPr sz="4000">
                <a:solidFill>
                  <a:schemeClr val="accent2"/>
                </a:solidFill>
              </a:defRPr>
            </a:lvl4pPr>
            <a:lvl5pPr lvl="4" rtl="0">
              <a:spcBef>
                <a:spcPts val="0"/>
              </a:spcBef>
              <a:spcAft>
                <a:spcPts val="0"/>
              </a:spcAft>
              <a:buClr>
                <a:schemeClr val="accent2"/>
              </a:buClr>
              <a:buSzPts val="3000"/>
              <a:buNone/>
              <a:defRPr sz="4000">
                <a:solidFill>
                  <a:schemeClr val="accent2"/>
                </a:solidFill>
              </a:defRPr>
            </a:lvl5pPr>
            <a:lvl6pPr lvl="5" rtl="0">
              <a:spcBef>
                <a:spcPts val="0"/>
              </a:spcBef>
              <a:spcAft>
                <a:spcPts val="0"/>
              </a:spcAft>
              <a:buClr>
                <a:schemeClr val="accent2"/>
              </a:buClr>
              <a:buSzPts val="3000"/>
              <a:buNone/>
              <a:defRPr sz="4000">
                <a:solidFill>
                  <a:schemeClr val="accent2"/>
                </a:solidFill>
              </a:defRPr>
            </a:lvl6pPr>
            <a:lvl7pPr lvl="6" rtl="0">
              <a:spcBef>
                <a:spcPts val="0"/>
              </a:spcBef>
              <a:spcAft>
                <a:spcPts val="0"/>
              </a:spcAft>
              <a:buClr>
                <a:schemeClr val="accent2"/>
              </a:buClr>
              <a:buSzPts val="3000"/>
              <a:buNone/>
              <a:defRPr sz="4000">
                <a:solidFill>
                  <a:schemeClr val="accent2"/>
                </a:solidFill>
              </a:defRPr>
            </a:lvl7pPr>
            <a:lvl8pPr lvl="7" rtl="0">
              <a:spcBef>
                <a:spcPts val="0"/>
              </a:spcBef>
              <a:spcAft>
                <a:spcPts val="0"/>
              </a:spcAft>
              <a:buClr>
                <a:schemeClr val="accent2"/>
              </a:buClr>
              <a:buSzPts val="3000"/>
              <a:buNone/>
              <a:defRPr sz="4000">
                <a:solidFill>
                  <a:schemeClr val="accent2"/>
                </a:solidFill>
              </a:defRPr>
            </a:lvl8pPr>
            <a:lvl9pPr lvl="8" rtl="0">
              <a:spcBef>
                <a:spcPts val="0"/>
              </a:spcBef>
              <a:spcAft>
                <a:spcPts val="0"/>
              </a:spcAft>
              <a:buClr>
                <a:schemeClr val="accent2"/>
              </a:buClr>
              <a:buSzPts val="3000"/>
              <a:buNone/>
              <a:defRPr sz="4000">
                <a:solidFill>
                  <a:schemeClr val="accent2"/>
                </a:solidFill>
              </a:defRPr>
            </a:lvl9pPr>
          </a:lstStyle>
          <a:p>
            <a:r>
              <a:rPr lang="it-IT"/>
              <a:t>Fare clic per modificare lo stile del sottotitolo dello schema</a:t>
            </a:r>
            <a:endParaRPr dirty="0"/>
          </a:p>
        </p:txBody>
      </p:sp>
      <p:sp>
        <p:nvSpPr>
          <p:cNvPr id="31" name="Rettangolo 30">
            <a:extLst>
              <a:ext uri="{FF2B5EF4-FFF2-40B4-BE49-F238E27FC236}">
                <a16:creationId xmlns:a16="http://schemas.microsoft.com/office/drawing/2014/main" id="{FECA6EF6-5A1E-FDCB-0C83-0848FDE2AA7F}"/>
              </a:ext>
            </a:extLst>
          </p:cNvPr>
          <p:cNvSpPr/>
          <p:nvPr/>
        </p:nvSpPr>
        <p:spPr>
          <a:xfrm>
            <a:off x="7618153" y="1838745"/>
            <a:ext cx="907875" cy="908227"/>
          </a:xfrm>
          <a:prstGeom prst="rect">
            <a:avLst/>
          </a:prstGeom>
          <a:solidFill>
            <a:srgbClr val="FEF4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sz="2400" dirty="0"/>
          </a:p>
        </p:txBody>
      </p:sp>
      <p:sp>
        <p:nvSpPr>
          <p:cNvPr id="52" name="Google Shape;70;p3">
            <a:extLst>
              <a:ext uri="{FF2B5EF4-FFF2-40B4-BE49-F238E27FC236}">
                <a16:creationId xmlns:a16="http://schemas.microsoft.com/office/drawing/2014/main" id="{EB86F9F6-FA46-B6A4-26FC-63D0C1D2A0CA}"/>
              </a:ext>
            </a:extLst>
          </p:cNvPr>
          <p:cNvSpPr txBox="1">
            <a:spLocks noGrp="1"/>
          </p:cNvSpPr>
          <p:nvPr>
            <p:ph type="ctrTitle"/>
          </p:nvPr>
        </p:nvSpPr>
        <p:spPr>
          <a:xfrm>
            <a:off x="2703500" y="2172529"/>
            <a:ext cx="6784800" cy="1546400"/>
          </a:xfrm>
          <a:prstGeom prst="rect">
            <a:avLst/>
          </a:prstGeom>
        </p:spPr>
        <p:txBody>
          <a:bodyPr spcFirstLastPara="1" wrap="square" lIns="0" tIns="0" rIns="0" bIns="0" anchor="t" anchorCtr="0">
            <a:noAutofit/>
          </a:bodyPr>
          <a:lstStyle>
            <a:lvl1pPr lvl="0" rtl="0">
              <a:spcBef>
                <a:spcPts val="0"/>
              </a:spcBef>
              <a:spcAft>
                <a:spcPts val="0"/>
              </a:spcAft>
              <a:buSzPts val="4000"/>
              <a:buNone/>
              <a:defRPr sz="3733">
                <a:solidFill>
                  <a:srgbClr val="004E8E"/>
                </a:solidFill>
              </a:defRPr>
            </a:lvl1pPr>
            <a:lvl2pPr lvl="1" rtl="0">
              <a:spcBef>
                <a:spcPts val="0"/>
              </a:spcBef>
              <a:spcAft>
                <a:spcPts val="0"/>
              </a:spcAft>
              <a:buSzPts val="4000"/>
              <a:buNone/>
              <a:defRPr sz="5333"/>
            </a:lvl2pPr>
            <a:lvl3pPr lvl="2" rtl="0">
              <a:spcBef>
                <a:spcPts val="0"/>
              </a:spcBef>
              <a:spcAft>
                <a:spcPts val="0"/>
              </a:spcAft>
              <a:buSzPts val="4000"/>
              <a:buNone/>
              <a:defRPr sz="5333"/>
            </a:lvl3pPr>
            <a:lvl4pPr lvl="3" rtl="0">
              <a:spcBef>
                <a:spcPts val="0"/>
              </a:spcBef>
              <a:spcAft>
                <a:spcPts val="0"/>
              </a:spcAft>
              <a:buSzPts val="4000"/>
              <a:buNone/>
              <a:defRPr sz="5333"/>
            </a:lvl4pPr>
            <a:lvl5pPr lvl="4" rtl="0">
              <a:spcBef>
                <a:spcPts val="0"/>
              </a:spcBef>
              <a:spcAft>
                <a:spcPts val="0"/>
              </a:spcAft>
              <a:buSzPts val="4000"/>
              <a:buNone/>
              <a:defRPr sz="5333"/>
            </a:lvl5pPr>
            <a:lvl6pPr lvl="5" rtl="0">
              <a:spcBef>
                <a:spcPts val="0"/>
              </a:spcBef>
              <a:spcAft>
                <a:spcPts val="0"/>
              </a:spcAft>
              <a:buSzPts val="4000"/>
              <a:buNone/>
              <a:defRPr sz="5333"/>
            </a:lvl6pPr>
            <a:lvl7pPr lvl="6" rtl="0">
              <a:spcBef>
                <a:spcPts val="0"/>
              </a:spcBef>
              <a:spcAft>
                <a:spcPts val="0"/>
              </a:spcAft>
              <a:buSzPts val="4000"/>
              <a:buNone/>
              <a:defRPr sz="5333"/>
            </a:lvl7pPr>
            <a:lvl8pPr lvl="7" rtl="0">
              <a:spcBef>
                <a:spcPts val="0"/>
              </a:spcBef>
              <a:spcAft>
                <a:spcPts val="0"/>
              </a:spcAft>
              <a:buSzPts val="4000"/>
              <a:buNone/>
              <a:defRPr sz="5333"/>
            </a:lvl8pPr>
            <a:lvl9pPr lvl="8" rtl="0">
              <a:spcBef>
                <a:spcPts val="0"/>
              </a:spcBef>
              <a:spcAft>
                <a:spcPts val="0"/>
              </a:spcAft>
              <a:buSzPts val="4000"/>
              <a:buNone/>
              <a:defRPr sz="5333"/>
            </a:lvl9pPr>
          </a:lstStyle>
          <a:p>
            <a:r>
              <a:rPr lang="it-IT"/>
              <a:t>Fare clic per modificare lo stile del titolo dello schema</a:t>
            </a:r>
            <a:endParaRPr lang="it-IT" dirty="0"/>
          </a:p>
        </p:txBody>
      </p:sp>
    </p:spTree>
    <p:extLst>
      <p:ext uri="{BB962C8B-B14F-4D97-AF65-F5344CB8AC3E}">
        <p14:creationId xmlns:p14="http://schemas.microsoft.com/office/powerpoint/2010/main" val="3107942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userDrawn="1">
  <p:cSld name="Title">
    <p:bg>
      <p:bgPr>
        <a:gradFill>
          <a:gsLst>
            <a:gs pos="0">
              <a:schemeClr val="lt1"/>
            </a:gs>
            <a:gs pos="44000">
              <a:schemeClr val="lt2"/>
            </a:gs>
            <a:gs pos="72000">
              <a:srgbClr val="E9EDF3"/>
            </a:gs>
            <a:gs pos="100000">
              <a:srgbClr val="D0D8E5"/>
            </a:gs>
          </a:gsLst>
          <a:path path="circle">
            <a:fillToRect r="100000" b="100000"/>
          </a:path>
          <a:tileRect l="-100000" t="-100000"/>
        </a:gradFill>
        <a:effectLst/>
      </p:bgPr>
    </p:bg>
    <p:spTree>
      <p:nvGrpSpPr>
        <p:cNvPr id="1" name="Shape 9"/>
        <p:cNvGrpSpPr/>
        <p:nvPr/>
      </p:nvGrpSpPr>
      <p:grpSpPr>
        <a:xfrm>
          <a:off x="0" y="0"/>
          <a:ext cx="0" cy="0"/>
          <a:chOff x="0" y="0"/>
          <a:chExt cx="0" cy="0"/>
        </a:xfrm>
      </p:grpSpPr>
      <p:sp>
        <p:nvSpPr>
          <p:cNvPr id="5" name="Rettangolo 4">
            <a:extLst>
              <a:ext uri="{FF2B5EF4-FFF2-40B4-BE49-F238E27FC236}">
                <a16:creationId xmlns:a16="http://schemas.microsoft.com/office/drawing/2014/main" id="{86CA2A26-158A-0BEB-7082-D7DC401E1860}"/>
              </a:ext>
            </a:extLst>
          </p:cNvPr>
          <p:cNvSpPr/>
          <p:nvPr userDrawn="1"/>
        </p:nvSpPr>
        <p:spPr>
          <a:xfrm rot="10800000">
            <a:off x="-16213" y="5027076"/>
            <a:ext cx="5474320" cy="922224"/>
          </a:xfrm>
          <a:prstGeom prst="rect">
            <a:avLst/>
          </a:prstGeom>
          <a:gradFill flip="none" rotWithShape="1">
            <a:gsLst>
              <a:gs pos="50000">
                <a:srgbClr val="9ECBCF"/>
              </a:gs>
              <a:gs pos="0">
                <a:srgbClr val="3D969F"/>
              </a:gs>
              <a:gs pos="100000">
                <a:schemeClr val="bg1">
                  <a:alpha val="0"/>
                </a:schemeClr>
              </a:gs>
            </a:gsLst>
            <a:lin ang="10800000" scaled="0"/>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sz="1867" dirty="0"/>
          </a:p>
        </p:txBody>
      </p:sp>
      <p:grpSp>
        <p:nvGrpSpPr>
          <p:cNvPr id="8" name="Google Shape;32;p2">
            <a:extLst>
              <a:ext uri="{FF2B5EF4-FFF2-40B4-BE49-F238E27FC236}">
                <a16:creationId xmlns:a16="http://schemas.microsoft.com/office/drawing/2014/main" id="{E502446F-97E6-FBBE-296B-59D53B02F4ED}"/>
              </a:ext>
            </a:extLst>
          </p:cNvPr>
          <p:cNvGrpSpPr/>
          <p:nvPr userDrawn="1"/>
        </p:nvGrpSpPr>
        <p:grpSpPr>
          <a:xfrm flipH="1">
            <a:off x="1" y="4117464"/>
            <a:ext cx="5487633" cy="3027067"/>
            <a:chOff x="4115550" y="2061250"/>
            <a:chExt cx="4115725" cy="2270300"/>
          </a:xfrm>
        </p:grpSpPr>
        <p:grpSp>
          <p:nvGrpSpPr>
            <p:cNvPr id="9" name="Google Shape;33;p2">
              <a:extLst>
                <a:ext uri="{FF2B5EF4-FFF2-40B4-BE49-F238E27FC236}">
                  <a16:creationId xmlns:a16="http://schemas.microsoft.com/office/drawing/2014/main" id="{8BA5B022-E2A5-2EFA-8D4F-362B95405225}"/>
                </a:ext>
              </a:extLst>
            </p:cNvPr>
            <p:cNvGrpSpPr/>
            <p:nvPr/>
          </p:nvGrpSpPr>
          <p:grpSpPr>
            <a:xfrm>
              <a:off x="4801525" y="3434875"/>
              <a:ext cx="3429750" cy="896675"/>
              <a:chOff x="4115550" y="0"/>
              <a:chExt cx="3429750" cy="896675"/>
            </a:xfrm>
          </p:grpSpPr>
          <p:pic>
            <p:nvPicPr>
              <p:cNvPr id="44" name="Google Shape;34;p2">
                <a:extLst>
                  <a:ext uri="{FF2B5EF4-FFF2-40B4-BE49-F238E27FC236}">
                    <a16:creationId xmlns:a16="http://schemas.microsoft.com/office/drawing/2014/main" id="{33EDF5B7-4497-0603-7AD0-EB61825AF4E5}"/>
                  </a:ext>
                </a:extLst>
              </p:cNvPr>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45" name="Google Shape;35;p2">
                <a:extLst>
                  <a:ext uri="{FF2B5EF4-FFF2-40B4-BE49-F238E27FC236}">
                    <a16:creationId xmlns:a16="http://schemas.microsoft.com/office/drawing/2014/main" id="{D93E8625-9C5F-7AAB-88BE-7B6CDAF967BF}"/>
                  </a:ext>
                </a:extLst>
              </p:cNvPr>
              <p:cNvPicPr preferRelativeResize="0"/>
              <p:nvPr/>
            </p:nvPicPr>
            <p:blipFill>
              <a:blip r:embed="rId2">
                <a:alphaModFix/>
              </a:blip>
              <a:stretch>
                <a:fillRect/>
              </a:stretch>
            </p:blipFill>
            <p:spPr>
              <a:xfrm>
                <a:off x="6173325" y="0"/>
                <a:ext cx="1371975" cy="896675"/>
              </a:xfrm>
              <a:prstGeom prst="rect">
                <a:avLst/>
              </a:prstGeom>
              <a:noFill/>
              <a:ln>
                <a:noFill/>
              </a:ln>
            </p:spPr>
          </p:pic>
        </p:grpSp>
        <p:grpSp>
          <p:nvGrpSpPr>
            <p:cNvPr id="40" name="Google Shape;36;p2">
              <a:extLst>
                <a:ext uri="{FF2B5EF4-FFF2-40B4-BE49-F238E27FC236}">
                  <a16:creationId xmlns:a16="http://schemas.microsoft.com/office/drawing/2014/main" id="{3B943180-8830-3632-E33F-93460EF45F08}"/>
                </a:ext>
              </a:extLst>
            </p:cNvPr>
            <p:cNvGrpSpPr/>
            <p:nvPr/>
          </p:nvGrpSpPr>
          <p:grpSpPr>
            <a:xfrm>
              <a:off x="4115550" y="2747250"/>
              <a:ext cx="3429750" cy="896675"/>
              <a:chOff x="4115550" y="0"/>
              <a:chExt cx="3429750" cy="896675"/>
            </a:xfrm>
          </p:grpSpPr>
          <p:pic>
            <p:nvPicPr>
              <p:cNvPr id="42" name="Google Shape;37;p2">
                <a:extLst>
                  <a:ext uri="{FF2B5EF4-FFF2-40B4-BE49-F238E27FC236}">
                    <a16:creationId xmlns:a16="http://schemas.microsoft.com/office/drawing/2014/main" id="{A37B0267-B7E1-9687-C5CF-91F949AC61B2}"/>
                  </a:ext>
                </a:extLst>
              </p:cNvPr>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43" name="Google Shape;38;p2">
                <a:extLst>
                  <a:ext uri="{FF2B5EF4-FFF2-40B4-BE49-F238E27FC236}">
                    <a16:creationId xmlns:a16="http://schemas.microsoft.com/office/drawing/2014/main" id="{2A8EBD05-DD72-E0A7-9284-A33BCC8DFDF2}"/>
                  </a:ext>
                </a:extLst>
              </p:cNvPr>
              <p:cNvPicPr preferRelativeResize="0"/>
              <p:nvPr/>
            </p:nvPicPr>
            <p:blipFill>
              <a:blip r:embed="rId2">
                <a:alphaModFix/>
              </a:blip>
              <a:stretch>
                <a:fillRect/>
              </a:stretch>
            </p:blipFill>
            <p:spPr>
              <a:xfrm>
                <a:off x="6173325" y="0"/>
                <a:ext cx="1371975" cy="896675"/>
              </a:xfrm>
              <a:prstGeom prst="rect">
                <a:avLst/>
              </a:prstGeom>
              <a:noFill/>
              <a:ln>
                <a:noFill/>
              </a:ln>
            </p:spPr>
          </p:pic>
        </p:grpSp>
        <p:pic>
          <p:nvPicPr>
            <p:cNvPr id="41" name="Google Shape;39;p2">
              <a:extLst>
                <a:ext uri="{FF2B5EF4-FFF2-40B4-BE49-F238E27FC236}">
                  <a16:creationId xmlns:a16="http://schemas.microsoft.com/office/drawing/2014/main" id="{E884EADB-1BB5-5E3A-66A5-2B62949342E3}"/>
                </a:ext>
              </a:extLst>
            </p:cNvPr>
            <p:cNvPicPr preferRelativeResize="0"/>
            <p:nvPr/>
          </p:nvPicPr>
          <p:blipFill>
            <a:blip r:embed="rId2">
              <a:alphaModFix/>
            </a:blip>
            <a:stretch>
              <a:fillRect/>
            </a:stretch>
          </p:blipFill>
          <p:spPr>
            <a:xfrm>
              <a:off x="6859300" y="2061250"/>
              <a:ext cx="1371975" cy="896675"/>
            </a:xfrm>
            <a:prstGeom prst="rect">
              <a:avLst/>
            </a:prstGeom>
            <a:noFill/>
            <a:ln>
              <a:noFill/>
            </a:ln>
          </p:spPr>
        </p:pic>
      </p:grpSp>
      <p:sp>
        <p:nvSpPr>
          <p:cNvPr id="3" name="Rettangolo 2">
            <a:extLst>
              <a:ext uri="{FF2B5EF4-FFF2-40B4-BE49-F238E27FC236}">
                <a16:creationId xmlns:a16="http://schemas.microsoft.com/office/drawing/2014/main" id="{51161117-2D30-BB77-BB30-3A874D5EC048}"/>
              </a:ext>
            </a:extLst>
          </p:cNvPr>
          <p:cNvSpPr/>
          <p:nvPr userDrawn="1"/>
        </p:nvSpPr>
        <p:spPr>
          <a:xfrm>
            <a:off x="1243366" y="-1"/>
            <a:ext cx="10948633" cy="1831500"/>
          </a:xfrm>
          <a:prstGeom prst="rect">
            <a:avLst/>
          </a:prstGeom>
          <a:gradFill flip="none" rotWithShape="1">
            <a:gsLst>
              <a:gs pos="0">
                <a:srgbClr val="009E97"/>
              </a:gs>
              <a:gs pos="50000">
                <a:srgbClr val="80CFCB"/>
              </a:gs>
              <a:gs pos="100000">
                <a:schemeClr val="bg1">
                  <a:alpha val="0"/>
                </a:schemeClr>
              </a:gs>
            </a:gsLst>
            <a:lin ang="10800000" scaled="0"/>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sz="1867"/>
          </a:p>
        </p:txBody>
      </p:sp>
      <p:sp>
        <p:nvSpPr>
          <p:cNvPr id="4" name="Rettangolo 3">
            <a:extLst>
              <a:ext uri="{FF2B5EF4-FFF2-40B4-BE49-F238E27FC236}">
                <a16:creationId xmlns:a16="http://schemas.microsoft.com/office/drawing/2014/main" id="{34615D1E-14BD-4808-D8F8-7436EC560602}"/>
              </a:ext>
            </a:extLst>
          </p:cNvPr>
          <p:cNvSpPr/>
          <p:nvPr userDrawn="1"/>
        </p:nvSpPr>
        <p:spPr>
          <a:xfrm>
            <a:off x="6717676" y="1831738"/>
            <a:ext cx="5474321" cy="1831261"/>
          </a:xfrm>
          <a:prstGeom prst="rect">
            <a:avLst/>
          </a:prstGeom>
          <a:gradFill flip="none" rotWithShape="1">
            <a:gsLst>
              <a:gs pos="50000">
                <a:srgbClr val="A3D5CC"/>
              </a:gs>
              <a:gs pos="0">
                <a:srgbClr val="47AB98"/>
              </a:gs>
              <a:gs pos="100000">
                <a:schemeClr val="bg1">
                  <a:alpha val="0"/>
                </a:schemeClr>
              </a:gs>
            </a:gsLst>
            <a:lin ang="10800000" scaled="0"/>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sz="1867" dirty="0"/>
          </a:p>
        </p:txBody>
      </p:sp>
      <p:sp>
        <p:nvSpPr>
          <p:cNvPr id="6" name="Rettangolo 5">
            <a:extLst>
              <a:ext uri="{FF2B5EF4-FFF2-40B4-BE49-F238E27FC236}">
                <a16:creationId xmlns:a16="http://schemas.microsoft.com/office/drawing/2014/main" id="{FC340C7A-38C3-2CD0-6D83-6D5036EC2A09}"/>
              </a:ext>
            </a:extLst>
          </p:cNvPr>
          <p:cNvSpPr/>
          <p:nvPr userDrawn="1"/>
        </p:nvSpPr>
        <p:spPr>
          <a:xfrm>
            <a:off x="6730756" y="3663239"/>
            <a:ext cx="5474321" cy="1831261"/>
          </a:xfrm>
          <a:prstGeom prst="rect">
            <a:avLst/>
          </a:prstGeom>
          <a:gradFill flip="none" rotWithShape="1">
            <a:gsLst>
              <a:gs pos="40000">
                <a:srgbClr val="80E1C1"/>
              </a:gs>
              <a:gs pos="0">
                <a:srgbClr val="00C282"/>
              </a:gs>
              <a:gs pos="100000">
                <a:schemeClr val="bg1">
                  <a:alpha val="0"/>
                </a:schemeClr>
              </a:gs>
            </a:gsLst>
            <a:lin ang="10800000" scaled="0"/>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sz="1867" dirty="0"/>
          </a:p>
        </p:txBody>
      </p:sp>
      <p:grpSp>
        <p:nvGrpSpPr>
          <p:cNvPr id="32" name="Google Shape;10;p2">
            <a:extLst>
              <a:ext uri="{FF2B5EF4-FFF2-40B4-BE49-F238E27FC236}">
                <a16:creationId xmlns:a16="http://schemas.microsoft.com/office/drawing/2014/main" id="{CEC6A2B2-5918-77A1-3A69-F24B620E5C0C}"/>
              </a:ext>
            </a:extLst>
          </p:cNvPr>
          <p:cNvGrpSpPr/>
          <p:nvPr userDrawn="1"/>
        </p:nvGrpSpPr>
        <p:grpSpPr>
          <a:xfrm flipH="1">
            <a:off x="1216968" y="0"/>
            <a:ext cx="10975033" cy="5775400"/>
            <a:chOff x="0" y="0"/>
            <a:chExt cx="8231275" cy="4331550"/>
          </a:xfrm>
        </p:grpSpPr>
        <p:pic>
          <p:nvPicPr>
            <p:cNvPr id="33" name="Google Shape;11;p2">
              <a:extLst>
                <a:ext uri="{FF2B5EF4-FFF2-40B4-BE49-F238E27FC236}">
                  <a16:creationId xmlns:a16="http://schemas.microsoft.com/office/drawing/2014/main" id="{58B3208A-36B1-D999-FE9B-3F1D38A2A7D7}"/>
                </a:ext>
              </a:extLst>
            </p:cNvPr>
            <p:cNvPicPr preferRelativeResize="0"/>
            <p:nvPr/>
          </p:nvPicPr>
          <p:blipFill>
            <a:blip r:embed="rId2">
              <a:alphaModFix/>
            </a:blip>
            <a:stretch>
              <a:fillRect/>
            </a:stretch>
          </p:blipFill>
          <p:spPr>
            <a:xfrm>
              <a:off x="685975" y="3434875"/>
              <a:ext cx="1371975" cy="896675"/>
            </a:xfrm>
            <a:prstGeom prst="rect">
              <a:avLst/>
            </a:prstGeom>
            <a:noFill/>
            <a:ln>
              <a:noFill/>
            </a:ln>
          </p:spPr>
        </p:pic>
        <p:grpSp>
          <p:nvGrpSpPr>
            <p:cNvPr id="34" name="Google Shape;12;p2">
              <a:extLst>
                <a:ext uri="{FF2B5EF4-FFF2-40B4-BE49-F238E27FC236}">
                  <a16:creationId xmlns:a16="http://schemas.microsoft.com/office/drawing/2014/main" id="{BE5DD52C-CCB0-1B69-7EEB-D0227D5DB3D9}"/>
                </a:ext>
              </a:extLst>
            </p:cNvPr>
            <p:cNvGrpSpPr/>
            <p:nvPr/>
          </p:nvGrpSpPr>
          <p:grpSpPr>
            <a:xfrm>
              <a:off x="0" y="2747250"/>
              <a:ext cx="3429750" cy="896675"/>
              <a:chOff x="0" y="0"/>
              <a:chExt cx="3429750" cy="896675"/>
            </a:xfrm>
          </p:grpSpPr>
          <p:pic>
            <p:nvPicPr>
              <p:cNvPr id="64" name="Google Shape;13;p2">
                <a:extLst>
                  <a:ext uri="{FF2B5EF4-FFF2-40B4-BE49-F238E27FC236}">
                    <a16:creationId xmlns:a16="http://schemas.microsoft.com/office/drawing/2014/main" id="{9999B3FB-C1C4-8BF9-8F95-7D6C64A9E55E}"/>
                  </a:ext>
                </a:extLst>
              </p:cNvPr>
              <p:cNvPicPr preferRelativeResize="0"/>
              <p:nvPr/>
            </p:nvPicPr>
            <p:blipFill>
              <a:blip r:embed="rId2">
                <a:alphaModFix/>
              </a:blip>
              <a:stretch>
                <a:fillRect/>
              </a:stretch>
            </p:blipFill>
            <p:spPr>
              <a:xfrm>
                <a:off x="0" y="0"/>
                <a:ext cx="1371975" cy="896675"/>
              </a:xfrm>
              <a:prstGeom prst="rect">
                <a:avLst/>
              </a:prstGeom>
              <a:noFill/>
              <a:ln>
                <a:noFill/>
              </a:ln>
            </p:spPr>
          </p:pic>
          <p:pic>
            <p:nvPicPr>
              <p:cNvPr id="65" name="Google Shape;14;p2">
                <a:extLst>
                  <a:ext uri="{FF2B5EF4-FFF2-40B4-BE49-F238E27FC236}">
                    <a16:creationId xmlns:a16="http://schemas.microsoft.com/office/drawing/2014/main" id="{84AE2996-E349-FA57-4E4D-7A8A24DE4DD6}"/>
                  </a:ext>
                </a:extLst>
              </p:cNvPr>
              <p:cNvPicPr preferRelativeResize="0"/>
              <p:nvPr/>
            </p:nvPicPr>
            <p:blipFill>
              <a:blip r:embed="rId2">
                <a:alphaModFix/>
              </a:blip>
              <a:stretch>
                <a:fillRect/>
              </a:stretch>
            </p:blipFill>
            <p:spPr>
              <a:xfrm>
                <a:off x="2057775" y="0"/>
                <a:ext cx="1371975" cy="896675"/>
              </a:xfrm>
              <a:prstGeom prst="rect">
                <a:avLst/>
              </a:prstGeom>
              <a:noFill/>
              <a:ln>
                <a:noFill/>
              </a:ln>
            </p:spPr>
          </p:pic>
        </p:grpSp>
        <p:grpSp>
          <p:nvGrpSpPr>
            <p:cNvPr id="35" name="Google Shape;15;p2">
              <a:extLst>
                <a:ext uri="{FF2B5EF4-FFF2-40B4-BE49-F238E27FC236}">
                  <a16:creationId xmlns:a16="http://schemas.microsoft.com/office/drawing/2014/main" id="{38B256ED-97E1-1F8A-778B-3522B21CA2A5}"/>
                </a:ext>
              </a:extLst>
            </p:cNvPr>
            <p:cNvGrpSpPr/>
            <p:nvPr/>
          </p:nvGrpSpPr>
          <p:grpSpPr>
            <a:xfrm>
              <a:off x="685975" y="2061250"/>
              <a:ext cx="3429750" cy="896675"/>
              <a:chOff x="0" y="0"/>
              <a:chExt cx="3429750" cy="896675"/>
            </a:xfrm>
          </p:grpSpPr>
          <p:pic>
            <p:nvPicPr>
              <p:cNvPr id="62" name="Google Shape;16;p2">
                <a:extLst>
                  <a:ext uri="{FF2B5EF4-FFF2-40B4-BE49-F238E27FC236}">
                    <a16:creationId xmlns:a16="http://schemas.microsoft.com/office/drawing/2014/main" id="{D4235DC0-8B6E-F5AC-E4A9-97DEF7E03320}"/>
                  </a:ext>
                </a:extLst>
              </p:cNvPr>
              <p:cNvPicPr preferRelativeResize="0"/>
              <p:nvPr/>
            </p:nvPicPr>
            <p:blipFill>
              <a:blip r:embed="rId2">
                <a:alphaModFix/>
              </a:blip>
              <a:stretch>
                <a:fillRect/>
              </a:stretch>
            </p:blipFill>
            <p:spPr>
              <a:xfrm>
                <a:off x="0" y="0"/>
                <a:ext cx="1371975" cy="896675"/>
              </a:xfrm>
              <a:prstGeom prst="rect">
                <a:avLst/>
              </a:prstGeom>
              <a:noFill/>
              <a:ln>
                <a:noFill/>
              </a:ln>
            </p:spPr>
          </p:pic>
          <p:pic>
            <p:nvPicPr>
              <p:cNvPr id="63" name="Google Shape;17;p2">
                <a:extLst>
                  <a:ext uri="{FF2B5EF4-FFF2-40B4-BE49-F238E27FC236}">
                    <a16:creationId xmlns:a16="http://schemas.microsoft.com/office/drawing/2014/main" id="{1E9139A5-B82C-D54F-1D5D-50B1C7132C8B}"/>
                  </a:ext>
                </a:extLst>
              </p:cNvPr>
              <p:cNvPicPr preferRelativeResize="0"/>
              <p:nvPr/>
            </p:nvPicPr>
            <p:blipFill>
              <a:blip r:embed="rId2">
                <a:alphaModFix/>
              </a:blip>
              <a:stretch>
                <a:fillRect/>
              </a:stretch>
            </p:blipFill>
            <p:spPr>
              <a:xfrm>
                <a:off x="2057775" y="0"/>
                <a:ext cx="1371975" cy="896675"/>
              </a:xfrm>
              <a:prstGeom prst="rect">
                <a:avLst/>
              </a:prstGeom>
              <a:noFill/>
              <a:ln>
                <a:noFill/>
              </a:ln>
            </p:spPr>
          </p:pic>
        </p:grpSp>
        <p:grpSp>
          <p:nvGrpSpPr>
            <p:cNvPr id="36" name="Google Shape;18;p2">
              <a:extLst>
                <a:ext uri="{FF2B5EF4-FFF2-40B4-BE49-F238E27FC236}">
                  <a16:creationId xmlns:a16="http://schemas.microsoft.com/office/drawing/2014/main" id="{FF7008F9-D4DA-9E6E-0E18-9DD6F6AF0A7E}"/>
                </a:ext>
              </a:extLst>
            </p:cNvPr>
            <p:cNvGrpSpPr/>
            <p:nvPr/>
          </p:nvGrpSpPr>
          <p:grpSpPr>
            <a:xfrm>
              <a:off x="0" y="1373625"/>
              <a:ext cx="3429750" cy="896675"/>
              <a:chOff x="0" y="0"/>
              <a:chExt cx="3429750" cy="896675"/>
            </a:xfrm>
          </p:grpSpPr>
          <p:pic>
            <p:nvPicPr>
              <p:cNvPr id="60" name="Google Shape;19;p2">
                <a:extLst>
                  <a:ext uri="{FF2B5EF4-FFF2-40B4-BE49-F238E27FC236}">
                    <a16:creationId xmlns:a16="http://schemas.microsoft.com/office/drawing/2014/main" id="{C8D9BBBD-EA5E-2DB4-A79B-67F6B3818E63}"/>
                  </a:ext>
                </a:extLst>
              </p:cNvPr>
              <p:cNvPicPr preferRelativeResize="0"/>
              <p:nvPr/>
            </p:nvPicPr>
            <p:blipFill>
              <a:blip r:embed="rId2">
                <a:alphaModFix/>
              </a:blip>
              <a:stretch>
                <a:fillRect/>
              </a:stretch>
            </p:blipFill>
            <p:spPr>
              <a:xfrm>
                <a:off x="0" y="0"/>
                <a:ext cx="1371975" cy="896675"/>
              </a:xfrm>
              <a:prstGeom prst="rect">
                <a:avLst/>
              </a:prstGeom>
              <a:noFill/>
              <a:ln>
                <a:noFill/>
              </a:ln>
            </p:spPr>
          </p:pic>
          <p:pic>
            <p:nvPicPr>
              <p:cNvPr id="61" name="Google Shape;20;p2">
                <a:extLst>
                  <a:ext uri="{FF2B5EF4-FFF2-40B4-BE49-F238E27FC236}">
                    <a16:creationId xmlns:a16="http://schemas.microsoft.com/office/drawing/2014/main" id="{21EB06C5-0640-6CA4-94DB-2746A159F23A}"/>
                  </a:ext>
                </a:extLst>
              </p:cNvPr>
              <p:cNvPicPr preferRelativeResize="0"/>
              <p:nvPr/>
            </p:nvPicPr>
            <p:blipFill>
              <a:blip r:embed="rId2">
                <a:alphaModFix/>
              </a:blip>
              <a:stretch>
                <a:fillRect/>
              </a:stretch>
            </p:blipFill>
            <p:spPr>
              <a:xfrm>
                <a:off x="2057775" y="0"/>
                <a:ext cx="1371975" cy="896675"/>
              </a:xfrm>
              <a:prstGeom prst="rect">
                <a:avLst/>
              </a:prstGeom>
              <a:noFill/>
              <a:ln>
                <a:noFill/>
              </a:ln>
            </p:spPr>
          </p:pic>
        </p:grpSp>
        <p:grpSp>
          <p:nvGrpSpPr>
            <p:cNvPr id="37" name="Google Shape;21;p2">
              <a:extLst>
                <a:ext uri="{FF2B5EF4-FFF2-40B4-BE49-F238E27FC236}">
                  <a16:creationId xmlns:a16="http://schemas.microsoft.com/office/drawing/2014/main" id="{60A967BA-AD80-A715-D0AA-0167E5978635}"/>
                </a:ext>
              </a:extLst>
            </p:cNvPr>
            <p:cNvGrpSpPr/>
            <p:nvPr/>
          </p:nvGrpSpPr>
          <p:grpSpPr>
            <a:xfrm>
              <a:off x="685975" y="687625"/>
              <a:ext cx="7545300" cy="896675"/>
              <a:chOff x="0" y="0"/>
              <a:chExt cx="7545300" cy="896675"/>
            </a:xfrm>
          </p:grpSpPr>
          <p:pic>
            <p:nvPicPr>
              <p:cNvPr id="56" name="Google Shape;22;p2">
                <a:extLst>
                  <a:ext uri="{FF2B5EF4-FFF2-40B4-BE49-F238E27FC236}">
                    <a16:creationId xmlns:a16="http://schemas.microsoft.com/office/drawing/2014/main" id="{C3577444-C915-6F6D-C91F-0AF1B96830AE}"/>
                  </a:ext>
                </a:extLst>
              </p:cNvPr>
              <p:cNvPicPr preferRelativeResize="0"/>
              <p:nvPr/>
            </p:nvPicPr>
            <p:blipFill>
              <a:blip r:embed="rId2">
                <a:alphaModFix/>
              </a:blip>
              <a:stretch>
                <a:fillRect/>
              </a:stretch>
            </p:blipFill>
            <p:spPr>
              <a:xfrm>
                <a:off x="0" y="0"/>
                <a:ext cx="1371975" cy="896675"/>
              </a:xfrm>
              <a:prstGeom prst="rect">
                <a:avLst/>
              </a:prstGeom>
              <a:noFill/>
              <a:ln>
                <a:noFill/>
              </a:ln>
            </p:spPr>
          </p:pic>
          <p:pic>
            <p:nvPicPr>
              <p:cNvPr id="57" name="Google Shape;23;p2">
                <a:extLst>
                  <a:ext uri="{FF2B5EF4-FFF2-40B4-BE49-F238E27FC236}">
                    <a16:creationId xmlns:a16="http://schemas.microsoft.com/office/drawing/2014/main" id="{883C1465-64F3-0F5C-D266-7EA08149E410}"/>
                  </a:ext>
                </a:extLst>
              </p:cNvPr>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58" name="Google Shape;24;p2">
                <a:extLst>
                  <a:ext uri="{FF2B5EF4-FFF2-40B4-BE49-F238E27FC236}">
                    <a16:creationId xmlns:a16="http://schemas.microsoft.com/office/drawing/2014/main" id="{6993E920-870E-DFBA-21A1-B75A061EDC00}"/>
                  </a:ext>
                </a:extLst>
              </p:cNvPr>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59" name="Google Shape;25;p2">
                <a:extLst>
                  <a:ext uri="{FF2B5EF4-FFF2-40B4-BE49-F238E27FC236}">
                    <a16:creationId xmlns:a16="http://schemas.microsoft.com/office/drawing/2014/main" id="{694EF47A-48C5-6A00-D47B-0FED105627B6}"/>
                  </a:ext>
                </a:extLst>
              </p:cNvPr>
              <p:cNvPicPr preferRelativeResize="0"/>
              <p:nvPr/>
            </p:nvPicPr>
            <p:blipFill>
              <a:blip r:embed="rId2">
                <a:alphaModFix/>
              </a:blip>
              <a:stretch>
                <a:fillRect/>
              </a:stretch>
            </p:blipFill>
            <p:spPr>
              <a:xfrm>
                <a:off x="6173325" y="0"/>
                <a:ext cx="1371975" cy="896675"/>
              </a:xfrm>
              <a:prstGeom prst="rect">
                <a:avLst/>
              </a:prstGeom>
              <a:noFill/>
              <a:ln>
                <a:noFill/>
              </a:ln>
            </p:spPr>
          </p:pic>
        </p:grpSp>
        <p:grpSp>
          <p:nvGrpSpPr>
            <p:cNvPr id="38" name="Google Shape;26;p2">
              <a:extLst>
                <a:ext uri="{FF2B5EF4-FFF2-40B4-BE49-F238E27FC236}">
                  <a16:creationId xmlns:a16="http://schemas.microsoft.com/office/drawing/2014/main" id="{A3FAC068-1077-6701-40B3-A8110AD067CC}"/>
                </a:ext>
              </a:extLst>
            </p:cNvPr>
            <p:cNvGrpSpPr/>
            <p:nvPr/>
          </p:nvGrpSpPr>
          <p:grpSpPr>
            <a:xfrm>
              <a:off x="0" y="0"/>
              <a:ext cx="7545300" cy="896675"/>
              <a:chOff x="0" y="0"/>
              <a:chExt cx="7545300" cy="896675"/>
            </a:xfrm>
          </p:grpSpPr>
          <p:pic>
            <p:nvPicPr>
              <p:cNvPr id="39" name="Google Shape;27;p2">
                <a:extLst>
                  <a:ext uri="{FF2B5EF4-FFF2-40B4-BE49-F238E27FC236}">
                    <a16:creationId xmlns:a16="http://schemas.microsoft.com/office/drawing/2014/main" id="{28927306-6379-7E8B-A2C9-2A292E5BE0F7}"/>
                  </a:ext>
                </a:extLst>
              </p:cNvPr>
              <p:cNvPicPr preferRelativeResize="0"/>
              <p:nvPr/>
            </p:nvPicPr>
            <p:blipFill>
              <a:blip r:embed="rId2">
                <a:alphaModFix/>
              </a:blip>
              <a:stretch>
                <a:fillRect/>
              </a:stretch>
            </p:blipFill>
            <p:spPr>
              <a:xfrm>
                <a:off x="0" y="0"/>
                <a:ext cx="1371975" cy="896675"/>
              </a:xfrm>
              <a:prstGeom prst="rect">
                <a:avLst/>
              </a:prstGeom>
              <a:noFill/>
              <a:ln>
                <a:noFill/>
              </a:ln>
            </p:spPr>
          </p:pic>
          <p:pic>
            <p:nvPicPr>
              <p:cNvPr id="48" name="Google Shape;28;p2">
                <a:extLst>
                  <a:ext uri="{FF2B5EF4-FFF2-40B4-BE49-F238E27FC236}">
                    <a16:creationId xmlns:a16="http://schemas.microsoft.com/office/drawing/2014/main" id="{66BC335A-3C2C-0039-037E-21821DF81B52}"/>
                  </a:ext>
                </a:extLst>
              </p:cNvPr>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54" name="Google Shape;29;p2">
                <a:extLst>
                  <a:ext uri="{FF2B5EF4-FFF2-40B4-BE49-F238E27FC236}">
                    <a16:creationId xmlns:a16="http://schemas.microsoft.com/office/drawing/2014/main" id="{AC3892DB-378B-3E97-3242-3380A250232C}"/>
                  </a:ext>
                </a:extLst>
              </p:cNvPr>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55" name="Google Shape;30;p2">
                <a:extLst>
                  <a:ext uri="{FF2B5EF4-FFF2-40B4-BE49-F238E27FC236}">
                    <a16:creationId xmlns:a16="http://schemas.microsoft.com/office/drawing/2014/main" id="{DDDE0250-C0ED-242D-C0B6-C6DCED747659}"/>
                  </a:ext>
                </a:extLst>
              </p:cNvPr>
              <p:cNvPicPr preferRelativeResize="0"/>
              <p:nvPr/>
            </p:nvPicPr>
            <p:blipFill>
              <a:blip r:embed="rId2">
                <a:alphaModFix/>
              </a:blip>
              <a:stretch>
                <a:fillRect/>
              </a:stretch>
            </p:blipFill>
            <p:spPr>
              <a:xfrm>
                <a:off x="6173325" y="0"/>
                <a:ext cx="1371975" cy="896675"/>
              </a:xfrm>
              <a:prstGeom prst="rect">
                <a:avLst/>
              </a:prstGeom>
              <a:noFill/>
              <a:ln>
                <a:noFill/>
              </a:ln>
            </p:spPr>
          </p:pic>
        </p:grpSp>
      </p:grpSp>
      <p:sp>
        <p:nvSpPr>
          <p:cNvPr id="53" name="Google Shape;71;p3">
            <a:extLst>
              <a:ext uri="{FF2B5EF4-FFF2-40B4-BE49-F238E27FC236}">
                <a16:creationId xmlns:a16="http://schemas.microsoft.com/office/drawing/2014/main" id="{640E2A1A-6703-35A6-EDA1-DBC94F1ED0DA}"/>
              </a:ext>
            </a:extLst>
          </p:cNvPr>
          <p:cNvSpPr txBox="1">
            <a:spLocks noGrp="1"/>
          </p:cNvSpPr>
          <p:nvPr>
            <p:ph type="subTitle" idx="1"/>
          </p:nvPr>
        </p:nvSpPr>
        <p:spPr>
          <a:xfrm>
            <a:off x="2703500" y="3848135"/>
            <a:ext cx="6784800" cy="1046400"/>
          </a:xfrm>
          <a:prstGeom prst="rect">
            <a:avLst/>
          </a:prstGeom>
        </p:spPr>
        <p:txBody>
          <a:bodyPr spcFirstLastPara="1" wrap="square" lIns="0" tIns="0" rIns="0" bIns="0" anchor="t" anchorCtr="0">
            <a:noAutofit/>
          </a:bodyPr>
          <a:lstStyle>
            <a:lvl1pPr lvl="0" rtl="0">
              <a:spcBef>
                <a:spcPts val="0"/>
              </a:spcBef>
              <a:spcAft>
                <a:spcPts val="0"/>
              </a:spcAft>
              <a:buClr>
                <a:schemeClr val="accent2"/>
              </a:buClr>
              <a:buSzPts val="2000"/>
              <a:buNone/>
              <a:defRPr sz="2400" b="1">
                <a:solidFill>
                  <a:srgbClr val="4C8B90"/>
                </a:solidFill>
              </a:defRPr>
            </a:lvl1pPr>
            <a:lvl2pPr lvl="1" rtl="0">
              <a:spcBef>
                <a:spcPts val="0"/>
              </a:spcBef>
              <a:spcAft>
                <a:spcPts val="0"/>
              </a:spcAft>
              <a:buClr>
                <a:schemeClr val="accent2"/>
              </a:buClr>
              <a:buSzPts val="3000"/>
              <a:buNone/>
              <a:defRPr sz="4000">
                <a:solidFill>
                  <a:schemeClr val="accent2"/>
                </a:solidFill>
              </a:defRPr>
            </a:lvl2pPr>
            <a:lvl3pPr lvl="2" rtl="0">
              <a:spcBef>
                <a:spcPts val="0"/>
              </a:spcBef>
              <a:spcAft>
                <a:spcPts val="0"/>
              </a:spcAft>
              <a:buClr>
                <a:schemeClr val="accent2"/>
              </a:buClr>
              <a:buSzPts val="3000"/>
              <a:buNone/>
              <a:defRPr sz="4000">
                <a:solidFill>
                  <a:schemeClr val="accent2"/>
                </a:solidFill>
              </a:defRPr>
            </a:lvl3pPr>
            <a:lvl4pPr lvl="3" rtl="0">
              <a:spcBef>
                <a:spcPts val="0"/>
              </a:spcBef>
              <a:spcAft>
                <a:spcPts val="0"/>
              </a:spcAft>
              <a:buClr>
                <a:schemeClr val="accent2"/>
              </a:buClr>
              <a:buSzPts val="3000"/>
              <a:buNone/>
              <a:defRPr sz="4000">
                <a:solidFill>
                  <a:schemeClr val="accent2"/>
                </a:solidFill>
              </a:defRPr>
            </a:lvl4pPr>
            <a:lvl5pPr lvl="4" rtl="0">
              <a:spcBef>
                <a:spcPts val="0"/>
              </a:spcBef>
              <a:spcAft>
                <a:spcPts val="0"/>
              </a:spcAft>
              <a:buClr>
                <a:schemeClr val="accent2"/>
              </a:buClr>
              <a:buSzPts val="3000"/>
              <a:buNone/>
              <a:defRPr sz="4000">
                <a:solidFill>
                  <a:schemeClr val="accent2"/>
                </a:solidFill>
              </a:defRPr>
            </a:lvl5pPr>
            <a:lvl6pPr lvl="5" rtl="0">
              <a:spcBef>
                <a:spcPts val="0"/>
              </a:spcBef>
              <a:spcAft>
                <a:spcPts val="0"/>
              </a:spcAft>
              <a:buClr>
                <a:schemeClr val="accent2"/>
              </a:buClr>
              <a:buSzPts val="3000"/>
              <a:buNone/>
              <a:defRPr sz="4000">
                <a:solidFill>
                  <a:schemeClr val="accent2"/>
                </a:solidFill>
              </a:defRPr>
            </a:lvl6pPr>
            <a:lvl7pPr lvl="6" rtl="0">
              <a:spcBef>
                <a:spcPts val="0"/>
              </a:spcBef>
              <a:spcAft>
                <a:spcPts val="0"/>
              </a:spcAft>
              <a:buClr>
                <a:schemeClr val="accent2"/>
              </a:buClr>
              <a:buSzPts val="3000"/>
              <a:buNone/>
              <a:defRPr sz="4000">
                <a:solidFill>
                  <a:schemeClr val="accent2"/>
                </a:solidFill>
              </a:defRPr>
            </a:lvl7pPr>
            <a:lvl8pPr lvl="7" rtl="0">
              <a:spcBef>
                <a:spcPts val="0"/>
              </a:spcBef>
              <a:spcAft>
                <a:spcPts val="0"/>
              </a:spcAft>
              <a:buClr>
                <a:schemeClr val="accent2"/>
              </a:buClr>
              <a:buSzPts val="3000"/>
              <a:buNone/>
              <a:defRPr sz="4000">
                <a:solidFill>
                  <a:schemeClr val="accent2"/>
                </a:solidFill>
              </a:defRPr>
            </a:lvl8pPr>
            <a:lvl9pPr lvl="8" rtl="0">
              <a:spcBef>
                <a:spcPts val="0"/>
              </a:spcBef>
              <a:spcAft>
                <a:spcPts val="0"/>
              </a:spcAft>
              <a:buClr>
                <a:schemeClr val="accent2"/>
              </a:buClr>
              <a:buSzPts val="3000"/>
              <a:buNone/>
              <a:defRPr sz="4000">
                <a:solidFill>
                  <a:schemeClr val="accent2"/>
                </a:solidFill>
              </a:defRPr>
            </a:lvl9pPr>
          </a:lstStyle>
          <a:p>
            <a:endParaRPr dirty="0"/>
          </a:p>
        </p:txBody>
      </p:sp>
      <p:sp>
        <p:nvSpPr>
          <p:cNvPr id="31" name="Rettangolo 30">
            <a:extLst>
              <a:ext uri="{FF2B5EF4-FFF2-40B4-BE49-F238E27FC236}">
                <a16:creationId xmlns:a16="http://schemas.microsoft.com/office/drawing/2014/main" id="{FECA6EF6-5A1E-FDCB-0C83-0848FDE2AA7F}"/>
              </a:ext>
            </a:extLst>
          </p:cNvPr>
          <p:cNvSpPr/>
          <p:nvPr userDrawn="1"/>
        </p:nvSpPr>
        <p:spPr>
          <a:xfrm>
            <a:off x="7618153" y="1838745"/>
            <a:ext cx="907875" cy="908227"/>
          </a:xfrm>
          <a:prstGeom prst="rect">
            <a:avLst/>
          </a:prstGeom>
          <a:solidFill>
            <a:srgbClr val="FEF43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sz="1867" dirty="0"/>
          </a:p>
        </p:txBody>
      </p:sp>
      <p:sp>
        <p:nvSpPr>
          <p:cNvPr id="52" name="Google Shape;70;p3">
            <a:extLst>
              <a:ext uri="{FF2B5EF4-FFF2-40B4-BE49-F238E27FC236}">
                <a16:creationId xmlns:a16="http://schemas.microsoft.com/office/drawing/2014/main" id="{EB86F9F6-FA46-B6A4-26FC-63D0C1D2A0CA}"/>
              </a:ext>
            </a:extLst>
          </p:cNvPr>
          <p:cNvSpPr txBox="1">
            <a:spLocks noGrp="1"/>
          </p:cNvSpPr>
          <p:nvPr>
            <p:ph type="ctrTitle"/>
          </p:nvPr>
        </p:nvSpPr>
        <p:spPr>
          <a:xfrm>
            <a:off x="2703500" y="2172529"/>
            <a:ext cx="6784800" cy="1546400"/>
          </a:xfrm>
          <a:prstGeom prst="rect">
            <a:avLst/>
          </a:prstGeom>
        </p:spPr>
        <p:txBody>
          <a:bodyPr spcFirstLastPara="1" wrap="square" lIns="0" tIns="0" rIns="0" bIns="0" anchor="t" anchorCtr="0">
            <a:noAutofit/>
          </a:bodyPr>
          <a:lstStyle>
            <a:lvl1pPr lvl="0" rtl="0">
              <a:spcBef>
                <a:spcPts val="0"/>
              </a:spcBef>
              <a:spcAft>
                <a:spcPts val="0"/>
              </a:spcAft>
              <a:buSzPts val="4000"/>
              <a:buNone/>
              <a:defRPr sz="3733">
                <a:solidFill>
                  <a:srgbClr val="004E8E"/>
                </a:solidFill>
              </a:defRPr>
            </a:lvl1pPr>
            <a:lvl2pPr lvl="1" rtl="0">
              <a:spcBef>
                <a:spcPts val="0"/>
              </a:spcBef>
              <a:spcAft>
                <a:spcPts val="0"/>
              </a:spcAft>
              <a:buSzPts val="4000"/>
              <a:buNone/>
              <a:defRPr sz="5333"/>
            </a:lvl2pPr>
            <a:lvl3pPr lvl="2" rtl="0">
              <a:spcBef>
                <a:spcPts val="0"/>
              </a:spcBef>
              <a:spcAft>
                <a:spcPts val="0"/>
              </a:spcAft>
              <a:buSzPts val="4000"/>
              <a:buNone/>
              <a:defRPr sz="5333"/>
            </a:lvl3pPr>
            <a:lvl4pPr lvl="3" rtl="0">
              <a:spcBef>
                <a:spcPts val="0"/>
              </a:spcBef>
              <a:spcAft>
                <a:spcPts val="0"/>
              </a:spcAft>
              <a:buSzPts val="4000"/>
              <a:buNone/>
              <a:defRPr sz="5333"/>
            </a:lvl4pPr>
            <a:lvl5pPr lvl="4" rtl="0">
              <a:spcBef>
                <a:spcPts val="0"/>
              </a:spcBef>
              <a:spcAft>
                <a:spcPts val="0"/>
              </a:spcAft>
              <a:buSzPts val="4000"/>
              <a:buNone/>
              <a:defRPr sz="5333"/>
            </a:lvl5pPr>
            <a:lvl6pPr lvl="5" rtl="0">
              <a:spcBef>
                <a:spcPts val="0"/>
              </a:spcBef>
              <a:spcAft>
                <a:spcPts val="0"/>
              </a:spcAft>
              <a:buSzPts val="4000"/>
              <a:buNone/>
              <a:defRPr sz="5333"/>
            </a:lvl6pPr>
            <a:lvl7pPr lvl="6" rtl="0">
              <a:spcBef>
                <a:spcPts val="0"/>
              </a:spcBef>
              <a:spcAft>
                <a:spcPts val="0"/>
              </a:spcAft>
              <a:buSzPts val="4000"/>
              <a:buNone/>
              <a:defRPr sz="5333"/>
            </a:lvl7pPr>
            <a:lvl8pPr lvl="7" rtl="0">
              <a:spcBef>
                <a:spcPts val="0"/>
              </a:spcBef>
              <a:spcAft>
                <a:spcPts val="0"/>
              </a:spcAft>
              <a:buSzPts val="4000"/>
              <a:buNone/>
              <a:defRPr sz="5333"/>
            </a:lvl8pPr>
            <a:lvl9pPr lvl="8" rtl="0">
              <a:spcBef>
                <a:spcPts val="0"/>
              </a:spcBef>
              <a:spcAft>
                <a:spcPts val="0"/>
              </a:spcAft>
              <a:buSzPts val="4000"/>
              <a:buNone/>
              <a:defRPr sz="5333"/>
            </a:lvl9pPr>
          </a:lstStyle>
          <a:p>
            <a:endParaRPr lang="it-IT" dirty="0"/>
          </a:p>
        </p:txBody>
      </p:sp>
    </p:spTree>
    <p:extLst>
      <p:ext uri="{BB962C8B-B14F-4D97-AF65-F5344CB8AC3E}">
        <p14:creationId xmlns:p14="http://schemas.microsoft.com/office/powerpoint/2010/main" val="311925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ubtitle">
  <p:cSld name="Subtitle">
    <p:spTree>
      <p:nvGrpSpPr>
        <p:cNvPr id="1" name="Shape 40"/>
        <p:cNvGrpSpPr/>
        <p:nvPr/>
      </p:nvGrpSpPr>
      <p:grpSpPr>
        <a:xfrm>
          <a:off x="0" y="0"/>
          <a:ext cx="0" cy="0"/>
          <a:chOff x="0" y="0"/>
          <a:chExt cx="0" cy="0"/>
        </a:xfrm>
      </p:grpSpPr>
      <p:grpSp>
        <p:nvGrpSpPr>
          <p:cNvPr id="41" name="Google Shape;41;p3"/>
          <p:cNvGrpSpPr/>
          <p:nvPr/>
        </p:nvGrpSpPr>
        <p:grpSpPr>
          <a:xfrm flipH="1">
            <a:off x="1216968" y="0"/>
            <a:ext cx="10975033" cy="5775400"/>
            <a:chOff x="0" y="0"/>
            <a:chExt cx="8231275" cy="4331550"/>
          </a:xfrm>
        </p:grpSpPr>
        <p:pic>
          <p:nvPicPr>
            <p:cNvPr id="42" name="Google Shape;42;p3"/>
            <p:cNvPicPr preferRelativeResize="0"/>
            <p:nvPr/>
          </p:nvPicPr>
          <p:blipFill>
            <a:blip r:embed="rId2">
              <a:alphaModFix/>
            </a:blip>
            <a:stretch>
              <a:fillRect/>
            </a:stretch>
          </p:blipFill>
          <p:spPr>
            <a:xfrm>
              <a:off x="685975" y="3434875"/>
              <a:ext cx="1371975" cy="896675"/>
            </a:xfrm>
            <a:prstGeom prst="rect">
              <a:avLst/>
            </a:prstGeom>
            <a:noFill/>
            <a:ln>
              <a:noFill/>
            </a:ln>
          </p:spPr>
        </p:pic>
        <p:grpSp>
          <p:nvGrpSpPr>
            <p:cNvPr id="43" name="Google Shape;43;p3"/>
            <p:cNvGrpSpPr/>
            <p:nvPr/>
          </p:nvGrpSpPr>
          <p:grpSpPr>
            <a:xfrm>
              <a:off x="0" y="2747250"/>
              <a:ext cx="3429750" cy="896675"/>
              <a:chOff x="0" y="0"/>
              <a:chExt cx="3429750" cy="896675"/>
            </a:xfrm>
          </p:grpSpPr>
          <p:pic>
            <p:nvPicPr>
              <p:cNvPr id="44" name="Google Shape;44;p3"/>
              <p:cNvPicPr preferRelativeResize="0"/>
              <p:nvPr/>
            </p:nvPicPr>
            <p:blipFill>
              <a:blip r:embed="rId2">
                <a:alphaModFix/>
              </a:blip>
              <a:stretch>
                <a:fillRect/>
              </a:stretch>
            </p:blipFill>
            <p:spPr>
              <a:xfrm>
                <a:off x="0" y="0"/>
                <a:ext cx="1371975" cy="896675"/>
              </a:xfrm>
              <a:prstGeom prst="rect">
                <a:avLst/>
              </a:prstGeom>
              <a:noFill/>
              <a:ln>
                <a:noFill/>
              </a:ln>
            </p:spPr>
          </p:pic>
          <p:pic>
            <p:nvPicPr>
              <p:cNvPr id="45" name="Google Shape;45;p3"/>
              <p:cNvPicPr preferRelativeResize="0"/>
              <p:nvPr/>
            </p:nvPicPr>
            <p:blipFill>
              <a:blip r:embed="rId2">
                <a:alphaModFix/>
              </a:blip>
              <a:stretch>
                <a:fillRect/>
              </a:stretch>
            </p:blipFill>
            <p:spPr>
              <a:xfrm>
                <a:off x="2057775" y="0"/>
                <a:ext cx="1371975" cy="896675"/>
              </a:xfrm>
              <a:prstGeom prst="rect">
                <a:avLst/>
              </a:prstGeom>
              <a:noFill/>
              <a:ln>
                <a:noFill/>
              </a:ln>
            </p:spPr>
          </p:pic>
        </p:grpSp>
        <p:grpSp>
          <p:nvGrpSpPr>
            <p:cNvPr id="46" name="Google Shape;46;p3"/>
            <p:cNvGrpSpPr/>
            <p:nvPr/>
          </p:nvGrpSpPr>
          <p:grpSpPr>
            <a:xfrm>
              <a:off x="685975" y="2061250"/>
              <a:ext cx="3429750" cy="896675"/>
              <a:chOff x="0" y="0"/>
              <a:chExt cx="3429750" cy="896675"/>
            </a:xfrm>
          </p:grpSpPr>
          <p:pic>
            <p:nvPicPr>
              <p:cNvPr id="47" name="Google Shape;47;p3"/>
              <p:cNvPicPr preferRelativeResize="0"/>
              <p:nvPr/>
            </p:nvPicPr>
            <p:blipFill>
              <a:blip r:embed="rId2">
                <a:alphaModFix/>
              </a:blip>
              <a:stretch>
                <a:fillRect/>
              </a:stretch>
            </p:blipFill>
            <p:spPr>
              <a:xfrm>
                <a:off x="0" y="0"/>
                <a:ext cx="1371975" cy="896675"/>
              </a:xfrm>
              <a:prstGeom prst="rect">
                <a:avLst/>
              </a:prstGeom>
              <a:noFill/>
              <a:ln>
                <a:noFill/>
              </a:ln>
            </p:spPr>
          </p:pic>
          <p:pic>
            <p:nvPicPr>
              <p:cNvPr id="48" name="Google Shape;48;p3"/>
              <p:cNvPicPr preferRelativeResize="0"/>
              <p:nvPr/>
            </p:nvPicPr>
            <p:blipFill>
              <a:blip r:embed="rId2">
                <a:alphaModFix/>
              </a:blip>
              <a:stretch>
                <a:fillRect/>
              </a:stretch>
            </p:blipFill>
            <p:spPr>
              <a:xfrm>
                <a:off x="2057775" y="0"/>
                <a:ext cx="1371975" cy="896675"/>
              </a:xfrm>
              <a:prstGeom prst="rect">
                <a:avLst/>
              </a:prstGeom>
              <a:noFill/>
              <a:ln>
                <a:noFill/>
              </a:ln>
            </p:spPr>
          </p:pic>
        </p:grpSp>
        <p:grpSp>
          <p:nvGrpSpPr>
            <p:cNvPr id="49" name="Google Shape;49;p3"/>
            <p:cNvGrpSpPr/>
            <p:nvPr/>
          </p:nvGrpSpPr>
          <p:grpSpPr>
            <a:xfrm>
              <a:off x="0" y="1373625"/>
              <a:ext cx="3429750" cy="896675"/>
              <a:chOff x="0" y="0"/>
              <a:chExt cx="3429750" cy="896675"/>
            </a:xfrm>
          </p:grpSpPr>
          <p:pic>
            <p:nvPicPr>
              <p:cNvPr id="50" name="Google Shape;50;p3"/>
              <p:cNvPicPr preferRelativeResize="0"/>
              <p:nvPr/>
            </p:nvPicPr>
            <p:blipFill>
              <a:blip r:embed="rId2">
                <a:alphaModFix/>
              </a:blip>
              <a:stretch>
                <a:fillRect/>
              </a:stretch>
            </p:blipFill>
            <p:spPr>
              <a:xfrm>
                <a:off x="0" y="0"/>
                <a:ext cx="1371975" cy="896675"/>
              </a:xfrm>
              <a:prstGeom prst="rect">
                <a:avLst/>
              </a:prstGeom>
              <a:noFill/>
              <a:ln>
                <a:noFill/>
              </a:ln>
            </p:spPr>
          </p:pic>
          <p:pic>
            <p:nvPicPr>
              <p:cNvPr id="51" name="Google Shape;51;p3"/>
              <p:cNvPicPr preferRelativeResize="0"/>
              <p:nvPr/>
            </p:nvPicPr>
            <p:blipFill>
              <a:blip r:embed="rId2">
                <a:alphaModFix/>
              </a:blip>
              <a:stretch>
                <a:fillRect/>
              </a:stretch>
            </p:blipFill>
            <p:spPr>
              <a:xfrm>
                <a:off x="2057775" y="0"/>
                <a:ext cx="1371975" cy="896675"/>
              </a:xfrm>
              <a:prstGeom prst="rect">
                <a:avLst/>
              </a:prstGeom>
              <a:noFill/>
              <a:ln>
                <a:noFill/>
              </a:ln>
            </p:spPr>
          </p:pic>
        </p:grpSp>
        <p:grpSp>
          <p:nvGrpSpPr>
            <p:cNvPr id="52" name="Google Shape;52;p3"/>
            <p:cNvGrpSpPr/>
            <p:nvPr/>
          </p:nvGrpSpPr>
          <p:grpSpPr>
            <a:xfrm>
              <a:off x="685975" y="687625"/>
              <a:ext cx="7545300" cy="896675"/>
              <a:chOff x="0" y="0"/>
              <a:chExt cx="7545300" cy="896675"/>
            </a:xfrm>
          </p:grpSpPr>
          <p:pic>
            <p:nvPicPr>
              <p:cNvPr id="53" name="Google Shape;53;p3"/>
              <p:cNvPicPr preferRelativeResize="0"/>
              <p:nvPr/>
            </p:nvPicPr>
            <p:blipFill>
              <a:blip r:embed="rId2">
                <a:alphaModFix/>
              </a:blip>
              <a:stretch>
                <a:fillRect/>
              </a:stretch>
            </p:blipFill>
            <p:spPr>
              <a:xfrm>
                <a:off x="0" y="0"/>
                <a:ext cx="1371975" cy="896675"/>
              </a:xfrm>
              <a:prstGeom prst="rect">
                <a:avLst/>
              </a:prstGeom>
              <a:noFill/>
              <a:ln>
                <a:noFill/>
              </a:ln>
            </p:spPr>
          </p:pic>
          <p:pic>
            <p:nvPicPr>
              <p:cNvPr id="54" name="Google Shape;54;p3"/>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55" name="Google Shape;55;p3"/>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56" name="Google Shape;56;p3"/>
              <p:cNvPicPr preferRelativeResize="0"/>
              <p:nvPr/>
            </p:nvPicPr>
            <p:blipFill>
              <a:blip r:embed="rId2">
                <a:alphaModFix/>
              </a:blip>
              <a:stretch>
                <a:fillRect/>
              </a:stretch>
            </p:blipFill>
            <p:spPr>
              <a:xfrm>
                <a:off x="6173325" y="0"/>
                <a:ext cx="1371975" cy="896675"/>
              </a:xfrm>
              <a:prstGeom prst="rect">
                <a:avLst/>
              </a:prstGeom>
              <a:noFill/>
              <a:ln>
                <a:noFill/>
              </a:ln>
            </p:spPr>
          </p:pic>
        </p:grpSp>
        <p:grpSp>
          <p:nvGrpSpPr>
            <p:cNvPr id="57" name="Google Shape;57;p3"/>
            <p:cNvGrpSpPr/>
            <p:nvPr/>
          </p:nvGrpSpPr>
          <p:grpSpPr>
            <a:xfrm>
              <a:off x="0" y="0"/>
              <a:ext cx="7545300" cy="896675"/>
              <a:chOff x="0" y="0"/>
              <a:chExt cx="7545300" cy="896675"/>
            </a:xfrm>
          </p:grpSpPr>
          <p:pic>
            <p:nvPicPr>
              <p:cNvPr id="58" name="Google Shape;58;p3"/>
              <p:cNvPicPr preferRelativeResize="0"/>
              <p:nvPr/>
            </p:nvPicPr>
            <p:blipFill>
              <a:blip r:embed="rId2">
                <a:alphaModFix/>
              </a:blip>
              <a:stretch>
                <a:fillRect/>
              </a:stretch>
            </p:blipFill>
            <p:spPr>
              <a:xfrm>
                <a:off x="0" y="0"/>
                <a:ext cx="1371975" cy="896675"/>
              </a:xfrm>
              <a:prstGeom prst="rect">
                <a:avLst/>
              </a:prstGeom>
              <a:noFill/>
              <a:ln>
                <a:noFill/>
              </a:ln>
            </p:spPr>
          </p:pic>
          <p:pic>
            <p:nvPicPr>
              <p:cNvPr id="59" name="Google Shape;59;p3"/>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60" name="Google Shape;60;p3"/>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61" name="Google Shape;61;p3"/>
              <p:cNvPicPr preferRelativeResize="0"/>
              <p:nvPr/>
            </p:nvPicPr>
            <p:blipFill>
              <a:blip r:embed="rId2">
                <a:alphaModFix/>
              </a:blip>
              <a:stretch>
                <a:fillRect/>
              </a:stretch>
            </p:blipFill>
            <p:spPr>
              <a:xfrm>
                <a:off x="6173325" y="0"/>
                <a:ext cx="1371975" cy="896675"/>
              </a:xfrm>
              <a:prstGeom prst="rect">
                <a:avLst/>
              </a:prstGeom>
              <a:noFill/>
              <a:ln>
                <a:noFill/>
              </a:ln>
            </p:spPr>
          </p:pic>
        </p:grpSp>
      </p:grpSp>
      <p:grpSp>
        <p:nvGrpSpPr>
          <p:cNvPr id="62" name="Google Shape;62;p3"/>
          <p:cNvGrpSpPr/>
          <p:nvPr/>
        </p:nvGrpSpPr>
        <p:grpSpPr>
          <a:xfrm flipH="1">
            <a:off x="1" y="4117464"/>
            <a:ext cx="5487633" cy="3027067"/>
            <a:chOff x="4115550" y="2061250"/>
            <a:chExt cx="4115725" cy="2270300"/>
          </a:xfrm>
        </p:grpSpPr>
        <p:grpSp>
          <p:nvGrpSpPr>
            <p:cNvPr id="63" name="Google Shape;63;p3"/>
            <p:cNvGrpSpPr/>
            <p:nvPr/>
          </p:nvGrpSpPr>
          <p:grpSpPr>
            <a:xfrm>
              <a:off x="4801525" y="3434875"/>
              <a:ext cx="3429750" cy="896675"/>
              <a:chOff x="4115550" y="0"/>
              <a:chExt cx="3429750" cy="896675"/>
            </a:xfrm>
          </p:grpSpPr>
          <p:pic>
            <p:nvPicPr>
              <p:cNvPr id="64" name="Google Shape;64;p3"/>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65" name="Google Shape;65;p3"/>
              <p:cNvPicPr preferRelativeResize="0"/>
              <p:nvPr/>
            </p:nvPicPr>
            <p:blipFill>
              <a:blip r:embed="rId2">
                <a:alphaModFix/>
              </a:blip>
              <a:stretch>
                <a:fillRect/>
              </a:stretch>
            </p:blipFill>
            <p:spPr>
              <a:xfrm>
                <a:off x="6173325" y="0"/>
                <a:ext cx="1371975" cy="896675"/>
              </a:xfrm>
              <a:prstGeom prst="rect">
                <a:avLst/>
              </a:prstGeom>
              <a:noFill/>
              <a:ln>
                <a:noFill/>
              </a:ln>
            </p:spPr>
          </p:pic>
        </p:grpSp>
        <p:grpSp>
          <p:nvGrpSpPr>
            <p:cNvPr id="66" name="Google Shape;66;p3"/>
            <p:cNvGrpSpPr/>
            <p:nvPr/>
          </p:nvGrpSpPr>
          <p:grpSpPr>
            <a:xfrm>
              <a:off x="4115550" y="2747250"/>
              <a:ext cx="3429750" cy="896675"/>
              <a:chOff x="4115550" y="0"/>
              <a:chExt cx="3429750" cy="896675"/>
            </a:xfrm>
          </p:grpSpPr>
          <p:pic>
            <p:nvPicPr>
              <p:cNvPr id="67" name="Google Shape;67;p3"/>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68" name="Google Shape;68;p3"/>
              <p:cNvPicPr preferRelativeResize="0"/>
              <p:nvPr/>
            </p:nvPicPr>
            <p:blipFill>
              <a:blip r:embed="rId2">
                <a:alphaModFix/>
              </a:blip>
              <a:stretch>
                <a:fillRect/>
              </a:stretch>
            </p:blipFill>
            <p:spPr>
              <a:xfrm>
                <a:off x="6173325" y="0"/>
                <a:ext cx="1371975" cy="896675"/>
              </a:xfrm>
              <a:prstGeom prst="rect">
                <a:avLst/>
              </a:prstGeom>
              <a:noFill/>
              <a:ln>
                <a:noFill/>
              </a:ln>
            </p:spPr>
          </p:pic>
        </p:grpSp>
        <p:pic>
          <p:nvPicPr>
            <p:cNvPr id="69" name="Google Shape;69;p3"/>
            <p:cNvPicPr preferRelativeResize="0"/>
            <p:nvPr/>
          </p:nvPicPr>
          <p:blipFill>
            <a:blip r:embed="rId2">
              <a:alphaModFix/>
            </a:blip>
            <a:stretch>
              <a:fillRect/>
            </a:stretch>
          </p:blipFill>
          <p:spPr>
            <a:xfrm>
              <a:off x="6859300" y="2061250"/>
              <a:ext cx="1371975" cy="896675"/>
            </a:xfrm>
            <a:prstGeom prst="rect">
              <a:avLst/>
            </a:prstGeom>
            <a:noFill/>
            <a:ln>
              <a:noFill/>
            </a:ln>
          </p:spPr>
        </p:pic>
      </p:grpSp>
      <p:sp>
        <p:nvSpPr>
          <p:cNvPr id="70" name="Google Shape;70;p3"/>
          <p:cNvSpPr txBox="1">
            <a:spLocks noGrp="1"/>
          </p:cNvSpPr>
          <p:nvPr>
            <p:ph type="ctrTitle"/>
          </p:nvPr>
        </p:nvSpPr>
        <p:spPr>
          <a:xfrm>
            <a:off x="2703500" y="2172529"/>
            <a:ext cx="6784800" cy="1546400"/>
          </a:xfrm>
          <a:prstGeom prst="rect">
            <a:avLst/>
          </a:prstGeom>
        </p:spPr>
        <p:txBody>
          <a:bodyPr spcFirstLastPara="1" wrap="square" lIns="0" tIns="0" rIns="0" bIns="0" anchor="b" anchorCtr="0">
            <a:noAutofit/>
          </a:bodyPr>
          <a:lstStyle>
            <a:lvl1pPr lvl="0" rtl="0">
              <a:spcBef>
                <a:spcPts val="0"/>
              </a:spcBef>
              <a:spcAft>
                <a:spcPts val="0"/>
              </a:spcAft>
              <a:buSzPts val="4000"/>
              <a:buNone/>
              <a:defRPr sz="5333"/>
            </a:lvl1pPr>
            <a:lvl2pPr lvl="1" rtl="0">
              <a:spcBef>
                <a:spcPts val="0"/>
              </a:spcBef>
              <a:spcAft>
                <a:spcPts val="0"/>
              </a:spcAft>
              <a:buSzPts val="4000"/>
              <a:buNone/>
              <a:defRPr sz="5333"/>
            </a:lvl2pPr>
            <a:lvl3pPr lvl="2" rtl="0">
              <a:spcBef>
                <a:spcPts val="0"/>
              </a:spcBef>
              <a:spcAft>
                <a:spcPts val="0"/>
              </a:spcAft>
              <a:buSzPts val="4000"/>
              <a:buNone/>
              <a:defRPr sz="5333"/>
            </a:lvl3pPr>
            <a:lvl4pPr lvl="3" rtl="0">
              <a:spcBef>
                <a:spcPts val="0"/>
              </a:spcBef>
              <a:spcAft>
                <a:spcPts val="0"/>
              </a:spcAft>
              <a:buSzPts val="4000"/>
              <a:buNone/>
              <a:defRPr sz="5333"/>
            </a:lvl4pPr>
            <a:lvl5pPr lvl="4" rtl="0">
              <a:spcBef>
                <a:spcPts val="0"/>
              </a:spcBef>
              <a:spcAft>
                <a:spcPts val="0"/>
              </a:spcAft>
              <a:buSzPts val="4000"/>
              <a:buNone/>
              <a:defRPr sz="5333"/>
            </a:lvl5pPr>
            <a:lvl6pPr lvl="5" rtl="0">
              <a:spcBef>
                <a:spcPts val="0"/>
              </a:spcBef>
              <a:spcAft>
                <a:spcPts val="0"/>
              </a:spcAft>
              <a:buSzPts val="4000"/>
              <a:buNone/>
              <a:defRPr sz="5333"/>
            </a:lvl6pPr>
            <a:lvl7pPr lvl="6" rtl="0">
              <a:spcBef>
                <a:spcPts val="0"/>
              </a:spcBef>
              <a:spcAft>
                <a:spcPts val="0"/>
              </a:spcAft>
              <a:buSzPts val="4000"/>
              <a:buNone/>
              <a:defRPr sz="5333"/>
            </a:lvl7pPr>
            <a:lvl8pPr lvl="7" rtl="0">
              <a:spcBef>
                <a:spcPts val="0"/>
              </a:spcBef>
              <a:spcAft>
                <a:spcPts val="0"/>
              </a:spcAft>
              <a:buSzPts val="4000"/>
              <a:buNone/>
              <a:defRPr sz="5333"/>
            </a:lvl8pPr>
            <a:lvl9pPr lvl="8" rtl="0">
              <a:spcBef>
                <a:spcPts val="0"/>
              </a:spcBef>
              <a:spcAft>
                <a:spcPts val="0"/>
              </a:spcAft>
              <a:buSzPts val="4000"/>
              <a:buNone/>
              <a:defRPr sz="5333"/>
            </a:lvl9pPr>
          </a:lstStyle>
          <a:p>
            <a:endParaRPr/>
          </a:p>
        </p:txBody>
      </p:sp>
      <p:sp>
        <p:nvSpPr>
          <p:cNvPr id="71" name="Google Shape;71;p3"/>
          <p:cNvSpPr txBox="1">
            <a:spLocks noGrp="1"/>
          </p:cNvSpPr>
          <p:nvPr>
            <p:ph type="subTitle" idx="1"/>
          </p:nvPr>
        </p:nvSpPr>
        <p:spPr>
          <a:xfrm>
            <a:off x="2703500" y="3848135"/>
            <a:ext cx="6784800" cy="1046400"/>
          </a:xfrm>
          <a:prstGeom prst="rect">
            <a:avLst/>
          </a:prstGeom>
        </p:spPr>
        <p:txBody>
          <a:bodyPr spcFirstLastPara="1" wrap="square" lIns="0" tIns="0" rIns="0" bIns="0" anchor="t" anchorCtr="0">
            <a:noAutofit/>
          </a:bodyPr>
          <a:lstStyle>
            <a:lvl1pPr lvl="0" rtl="0">
              <a:spcBef>
                <a:spcPts val="0"/>
              </a:spcBef>
              <a:spcAft>
                <a:spcPts val="0"/>
              </a:spcAft>
              <a:buClr>
                <a:schemeClr val="accent2"/>
              </a:buClr>
              <a:buSzPts val="2000"/>
              <a:buNone/>
              <a:defRPr>
                <a:solidFill>
                  <a:schemeClr val="accent2"/>
                </a:solidFill>
              </a:defRPr>
            </a:lvl1pPr>
            <a:lvl2pPr lvl="1" rtl="0">
              <a:spcBef>
                <a:spcPts val="0"/>
              </a:spcBef>
              <a:spcAft>
                <a:spcPts val="0"/>
              </a:spcAft>
              <a:buClr>
                <a:schemeClr val="accent2"/>
              </a:buClr>
              <a:buSzPts val="3000"/>
              <a:buNone/>
              <a:defRPr sz="4000">
                <a:solidFill>
                  <a:schemeClr val="accent2"/>
                </a:solidFill>
              </a:defRPr>
            </a:lvl2pPr>
            <a:lvl3pPr lvl="2" rtl="0">
              <a:spcBef>
                <a:spcPts val="0"/>
              </a:spcBef>
              <a:spcAft>
                <a:spcPts val="0"/>
              </a:spcAft>
              <a:buClr>
                <a:schemeClr val="accent2"/>
              </a:buClr>
              <a:buSzPts val="3000"/>
              <a:buNone/>
              <a:defRPr sz="4000">
                <a:solidFill>
                  <a:schemeClr val="accent2"/>
                </a:solidFill>
              </a:defRPr>
            </a:lvl3pPr>
            <a:lvl4pPr lvl="3" rtl="0">
              <a:spcBef>
                <a:spcPts val="0"/>
              </a:spcBef>
              <a:spcAft>
                <a:spcPts val="0"/>
              </a:spcAft>
              <a:buClr>
                <a:schemeClr val="accent2"/>
              </a:buClr>
              <a:buSzPts val="3000"/>
              <a:buNone/>
              <a:defRPr sz="4000">
                <a:solidFill>
                  <a:schemeClr val="accent2"/>
                </a:solidFill>
              </a:defRPr>
            </a:lvl4pPr>
            <a:lvl5pPr lvl="4" rtl="0">
              <a:spcBef>
                <a:spcPts val="0"/>
              </a:spcBef>
              <a:spcAft>
                <a:spcPts val="0"/>
              </a:spcAft>
              <a:buClr>
                <a:schemeClr val="accent2"/>
              </a:buClr>
              <a:buSzPts val="3000"/>
              <a:buNone/>
              <a:defRPr sz="4000">
                <a:solidFill>
                  <a:schemeClr val="accent2"/>
                </a:solidFill>
              </a:defRPr>
            </a:lvl5pPr>
            <a:lvl6pPr lvl="5" rtl="0">
              <a:spcBef>
                <a:spcPts val="0"/>
              </a:spcBef>
              <a:spcAft>
                <a:spcPts val="0"/>
              </a:spcAft>
              <a:buClr>
                <a:schemeClr val="accent2"/>
              </a:buClr>
              <a:buSzPts val="3000"/>
              <a:buNone/>
              <a:defRPr sz="4000">
                <a:solidFill>
                  <a:schemeClr val="accent2"/>
                </a:solidFill>
              </a:defRPr>
            </a:lvl6pPr>
            <a:lvl7pPr lvl="6" rtl="0">
              <a:spcBef>
                <a:spcPts val="0"/>
              </a:spcBef>
              <a:spcAft>
                <a:spcPts val="0"/>
              </a:spcAft>
              <a:buClr>
                <a:schemeClr val="accent2"/>
              </a:buClr>
              <a:buSzPts val="3000"/>
              <a:buNone/>
              <a:defRPr sz="4000">
                <a:solidFill>
                  <a:schemeClr val="accent2"/>
                </a:solidFill>
              </a:defRPr>
            </a:lvl7pPr>
            <a:lvl8pPr lvl="7" rtl="0">
              <a:spcBef>
                <a:spcPts val="0"/>
              </a:spcBef>
              <a:spcAft>
                <a:spcPts val="0"/>
              </a:spcAft>
              <a:buClr>
                <a:schemeClr val="accent2"/>
              </a:buClr>
              <a:buSzPts val="3000"/>
              <a:buNone/>
              <a:defRPr sz="4000">
                <a:solidFill>
                  <a:schemeClr val="accent2"/>
                </a:solidFill>
              </a:defRPr>
            </a:lvl8pPr>
            <a:lvl9pPr lvl="8" rtl="0">
              <a:spcBef>
                <a:spcPts val="0"/>
              </a:spcBef>
              <a:spcAft>
                <a:spcPts val="0"/>
              </a:spcAft>
              <a:buClr>
                <a:schemeClr val="accent2"/>
              </a:buClr>
              <a:buSzPts val="3000"/>
              <a:buNone/>
              <a:defRPr sz="4000">
                <a:solidFill>
                  <a:schemeClr val="accent2"/>
                </a:solidFill>
              </a:defRPr>
            </a:lvl9pPr>
          </a:lstStyle>
          <a:p>
            <a:endParaRPr/>
          </a:p>
        </p:txBody>
      </p:sp>
      <p:sp>
        <p:nvSpPr>
          <p:cNvPr id="4" name="Google Shape;8;p1">
            <a:extLst>
              <a:ext uri="{FF2B5EF4-FFF2-40B4-BE49-F238E27FC236}">
                <a16:creationId xmlns:a16="http://schemas.microsoft.com/office/drawing/2014/main" id="{51CEBA09-22CE-A243-B6C4-A05945D1FCE2}"/>
              </a:ext>
            </a:extLst>
          </p:cNvPr>
          <p:cNvSpPr txBox="1">
            <a:spLocks noGrp="1"/>
          </p:cNvSpPr>
          <p:nvPr>
            <p:ph type="sldNum" idx="12"/>
          </p:nvPr>
        </p:nvSpPr>
        <p:spPr>
          <a:xfrm>
            <a:off x="-2299" y="6299792"/>
            <a:ext cx="552800" cy="546000"/>
          </a:xfrm>
          <a:prstGeom prst="rect">
            <a:avLst/>
          </a:prstGeom>
          <a:noFill/>
          <a:ln>
            <a:noFill/>
          </a:ln>
        </p:spPr>
        <p:txBody>
          <a:bodyPr spcFirstLastPara="1" wrap="square" lIns="0" tIns="0" rIns="0" bIns="0" anchor="ctr" anchorCtr="0">
            <a:noAutofit/>
          </a:bodyPr>
          <a:lstStyle>
            <a:lvl1pPr lvl="0" algn="ctr">
              <a:buNone/>
              <a:defRPr sz="933">
                <a:solidFill>
                  <a:srgbClr val="4C8B90"/>
                </a:solidFill>
                <a:latin typeface="Montserrat Light"/>
                <a:ea typeface="Montserrat Light"/>
                <a:cs typeface="Montserrat Light"/>
                <a:sym typeface="Montserrat Light"/>
              </a:defRPr>
            </a:lvl1pPr>
            <a:lvl2pPr lvl="1" algn="ctr">
              <a:buNone/>
              <a:defRPr sz="1733">
                <a:solidFill>
                  <a:schemeClr val="dk2"/>
                </a:solidFill>
                <a:latin typeface="Montserrat Light"/>
                <a:ea typeface="Montserrat Light"/>
                <a:cs typeface="Montserrat Light"/>
                <a:sym typeface="Montserrat Light"/>
              </a:defRPr>
            </a:lvl2pPr>
            <a:lvl3pPr lvl="2" algn="ctr">
              <a:buNone/>
              <a:defRPr sz="1733">
                <a:solidFill>
                  <a:schemeClr val="dk2"/>
                </a:solidFill>
                <a:latin typeface="Montserrat Light"/>
                <a:ea typeface="Montserrat Light"/>
                <a:cs typeface="Montserrat Light"/>
                <a:sym typeface="Montserrat Light"/>
              </a:defRPr>
            </a:lvl3pPr>
            <a:lvl4pPr lvl="3" algn="ctr">
              <a:buNone/>
              <a:defRPr sz="1733">
                <a:solidFill>
                  <a:schemeClr val="dk2"/>
                </a:solidFill>
                <a:latin typeface="Montserrat Light"/>
                <a:ea typeface="Montserrat Light"/>
                <a:cs typeface="Montserrat Light"/>
                <a:sym typeface="Montserrat Light"/>
              </a:defRPr>
            </a:lvl4pPr>
            <a:lvl5pPr lvl="4" algn="ctr">
              <a:buNone/>
              <a:defRPr sz="1733">
                <a:solidFill>
                  <a:schemeClr val="dk2"/>
                </a:solidFill>
                <a:latin typeface="Montserrat Light"/>
                <a:ea typeface="Montserrat Light"/>
                <a:cs typeface="Montserrat Light"/>
                <a:sym typeface="Montserrat Light"/>
              </a:defRPr>
            </a:lvl5pPr>
            <a:lvl6pPr lvl="5" algn="ctr">
              <a:buNone/>
              <a:defRPr sz="1733">
                <a:solidFill>
                  <a:schemeClr val="dk2"/>
                </a:solidFill>
                <a:latin typeface="Montserrat Light"/>
                <a:ea typeface="Montserrat Light"/>
                <a:cs typeface="Montserrat Light"/>
                <a:sym typeface="Montserrat Light"/>
              </a:defRPr>
            </a:lvl6pPr>
            <a:lvl7pPr lvl="6" algn="ctr">
              <a:buNone/>
              <a:defRPr sz="1733">
                <a:solidFill>
                  <a:schemeClr val="dk2"/>
                </a:solidFill>
                <a:latin typeface="Montserrat Light"/>
                <a:ea typeface="Montserrat Light"/>
                <a:cs typeface="Montserrat Light"/>
                <a:sym typeface="Montserrat Light"/>
              </a:defRPr>
            </a:lvl7pPr>
            <a:lvl8pPr lvl="7" algn="ctr">
              <a:buNone/>
              <a:defRPr sz="1733">
                <a:solidFill>
                  <a:schemeClr val="dk2"/>
                </a:solidFill>
                <a:latin typeface="Montserrat Light"/>
                <a:ea typeface="Montserrat Light"/>
                <a:cs typeface="Montserrat Light"/>
                <a:sym typeface="Montserrat Light"/>
              </a:defRPr>
            </a:lvl8pPr>
            <a:lvl9pPr lvl="8" algn="ctr">
              <a:buNone/>
              <a:defRPr sz="1733">
                <a:solidFill>
                  <a:schemeClr val="dk2"/>
                </a:solidFill>
                <a:latin typeface="Montserrat Light"/>
                <a:ea typeface="Montserrat Light"/>
                <a:cs typeface="Montserrat Light"/>
                <a:sym typeface="Montserrat Light"/>
              </a:defRPr>
            </a:lvl9pPr>
          </a:lstStyle>
          <a:p>
            <a:fld id="{00000000-1234-1234-1234-123412341234}" type="slidenum">
              <a:rPr lang="it-IT" smtClean="0"/>
              <a:pPr/>
              <a:t>‹N›</a:t>
            </a:fld>
            <a:endParaRPr lang="it-IT" dirty="0"/>
          </a:p>
        </p:txBody>
      </p:sp>
    </p:spTree>
    <p:extLst>
      <p:ext uri="{BB962C8B-B14F-4D97-AF65-F5344CB8AC3E}">
        <p14:creationId xmlns:p14="http://schemas.microsoft.com/office/powerpoint/2010/main" val="35188281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72"/>
        <p:cNvGrpSpPr/>
        <p:nvPr/>
      </p:nvGrpSpPr>
      <p:grpSpPr>
        <a:xfrm>
          <a:off x="0" y="0"/>
          <a:ext cx="0" cy="0"/>
          <a:chOff x="0" y="0"/>
          <a:chExt cx="0" cy="0"/>
        </a:xfrm>
      </p:grpSpPr>
      <p:grpSp>
        <p:nvGrpSpPr>
          <p:cNvPr id="73" name="Google Shape;73;p4"/>
          <p:cNvGrpSpPr/>
          <p:nvPr/>
        </p:nvGrpSpPr>
        <p:grpSpPr>
          <a:xfrm>
            <a:off x="5818365" y="-4284"/>
            <a:ext cx="6373635" cy="3365507"/>
            <a:chOff x="4363774" y="-3213"/>
            <a:chExt cx="4780226" cy="2524130"/>
          </a:xfrm>
        </p:grpSpPr>
        <p:pic>
          <p:nvPicPr>
            <p:cNvPr id="74" name="Google Shape;74;p4"/>
            <p:cNvPicPr preferRelativeResize="0"/>
            <p:nvPr/>
          </p:nvPicPr>
          <p:blipFill>
            <a:blip r:embed="rId2">
              <a:alphaModFix/>
            </a:blip>
            <a:stretch>
              <a:fillRect/>
            </a:stretch>
          </p:blipFill>
          <p:spPr>
            <a:xfrm flipH="1">
              <a:off x="7948921" y="2000218"/>
              <a:ext cx="796706" cy="520699"/>
            </a:xfrm>
            <a:prstGeom prst="rect">
              <a:avLst/>
            </a:prstGeom>
            <a:noFill/>
            <a:ln>
              <a:noFill/>
            </a:ln>
          </p:spPr>
        </p:pic>
        <p:grpSp>
          <p:nvGrpSpPr>
            <p:cNvPr id="75" name="Google Shape;75;p4"/>
            <p:cNvGrpSpPr/>
            <p:nvPr/>
          </p:nvGrpSpPr>
          <p:grpSpPr>
            <a:xfrm flipH="1">
              <a:off x="7152344" y="1600887"/>
              <a:ext cx="1991656" cy="520699"/>
              <a:chOff x="0" y="0"/>
              <a:chExt cx="3429750" cy="896675"/>
            </a:xfrm>
          </p:grpSpPr>
          <p:pic>
            <p:nvPicPr>
              <p:cNvPr id="76" name="Google Shape;76;p4"/>
              <p:cNvPicPr preferRelativeResize="0"/>
              <p:nvPr/>
            </p:nvPicPr>
            <p:blipFill>
              <a:blip r:embed="rId2">
                <a:alphaModFix/>
              </a:blip>
              <a:stretch>
                <a:fillRect/>
              </a:stretch>
            </p:blipFill>
            <p:spPr>
              <a:xfrm>
                <a:off x="0" y="0"/>
                <a:ext cx="1371975" cy="896675"/>
              </a:xfrm>
              <a:prstGeom prst="rect">
                <a:avLst/>
              </a:prstGeom>
              <a:noFill/>
              <a:ln>
                <a:noFill/>
              </a:ln>
            </p:spPr>
          </p:pic>
          <p:pic>
            <p:nvPicPr>
              <p:cNvPr id="77" name="Google Shape;77;p4"/>
              <p:cNvPicPr preferRelativeResize="0"/>
              <p:nvPr/>
            </p:nvPicPr>
            <p:blipFill>
              <a:blip r:embed="rId2">
                <a:alphaModFix/>
              </a:blip>
              <a:stretch>
                <a:fillRect/>
              </a:stretch>
            </p:blipFill>
            <p:spPr>
              <a:xfrm>
                <a:off x="2057775" y="0"/>
                <a:ext cx="1371975" cy="896675"/>
              </a:xfrm>
              <a:prstGeom prst="rect">
                <a:avLst/>
              </a:prstGeom>
              <a:noFill/>
              <a:ln>
                <a:noFill/>
              </a:ln>
            </p:spPr>
          </p:pic>
        </p:grpSp>
        <p:pic>
          <p:nvPicPr>
            <p:cNvPr id="78" name="Google Shape;78;p4"/>
            <p:cNvPicPr preferRelativeResize="0"/>
            <p:nvPr/>
          </p:nvPicPr>
          <p:blipFill>
            <a:blip r:embed="rId2">
              <a:alphaModFix/>
            </a:blip>
            <a:stretch>
              <a:fillRect/>
            </a:stretch>
          </p:blipFill>
          <p:spPr>
            <a:xfrm flipH="1">
              <a:off x="7948921" y="1198193"/>
              <a:ext cx="796706" cy="520699"/>
            </a:xfrm>
            <a:prstGeom prst="rect">
              <a:avLst/>
            </a:prstGeom>
            <a:noFill/>
            <a:ln>
              <a:noFill/>
            </a:ln>
          </p:spPr>
        </p:pic>
        <p:grpSp>
          <p:nvGrpSpPr>
            <p:cNvPr id="79" name="Google Shape;79;p4"/>
            <p:cNvGrpSpPr/>
            <p:nvPr/>
          </p:nvGrpSpPr>
          <p:grpSpPr>
            <a:xfrm flipH="1">
              <a:off x="5957394" y="798862"/>
              <a:ext cx="3186606" cy="520699"/>
              <a:chOff x="0" y="0"/>
              <a:chExt cx="5487525" cy="896675"/>
            </a:xfrm>
          </p:grpSpPr>
          <p:pic>
            <p:nvPicPr>
              <p:cNvPr id="80" name="Google Shape;80;p4"/>
              <p:cNvPicPr preferRelativeResize="0"/>
              <p:nvPr/>
            </p:nvPicPr>
            <p:blipFill>
              <a:blip r:embed="rId2">
                <a:alphaModFix/>
              </a:blip>
              <a:stretch>
                <a:fillRect/>
              </a:stretch>
            </p:blipFill>
            <p:spPr>
              <a:xfrm>
                <a:off x="0" y="0"/>
                <a:ext cx="1371975" cy="896675"/>
              </a:xfrm>
              <a:prstGeom prst="rect">
                <a:avLst/>
              </a:prstGeom>
              <a:noFill/>
              <a:ln>
                <a:noFill/>
              </a:ln>
            </p:spPr>
          </p:pic>
          <p:pic>
            <p:nvPicPr>
              <p:cNvPr id="81" name="Google Shape;81;p4"/>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82" name="Google Shape;82;p4"/>
              <p:cNvPicPr preferRelativeResize="0"/>
              <p:nvPr/>
            </p:nvPicPr>
            <p:blipFill>
              <a:blip r:embed="rId2">
                <a:alphaModFix/>
              </a:blip>
              <a:stretch>
                <a:fillRect/>
              </a:stretch>
            </p:blipFill>
            <p:spPr>
              <a:xfrm>
                <a:off x="4115550" y="0"/>
                <a:ext cx="1371975" cy="896675"/>
              </a:xfrm>
              <a:prstGeom prst="rect">
                <a:avLst/>
              </a:prstGeom>
              <a:noFill/>
              <a:ln>
                <a:noFill/>
              </a:ln>
            </p:spPr>
          </p:pic>
        </p:grpSp>
        <p:grpSp>
          <p:nvGrpSpPr>
            <p:cNvPr id="83" name="Google Shape;83;p4"/>
            <p:cNvGrpSpPr/>
            <p:nvPr/>
          </p:nvGrpSpPr>
          <p:grpSpPr>
            <a:xfrm flipH="1">
              <a:off x="4363774" y="396118"/>
              <a:ext cx="4381854" cy="520735"/>
              <a:chOff x="0" y="0"/>
              <a:chExt cx="7545300" cy="896675"/>
            </a:xfrm>
          </p:grpSpPr>
          <p:pic>
            <p:nvPicPr>
              <p:cNvPr id="84" name="Google Shape;84;p4"/>
              <p:cNvPicPr preferRelativeResize="0"/>
              <p:nvPr/>
            </p:nvPicPr>
            <p:blipFill>
              <a:blip r:embed="rId2">
                <a:alphaModFix/>
              </a:blip>
              <a:stretch>
                <a:fillRect/>
              </a:stretch>
            </p:blipFill>
            <p:spPr>
              <a:xfrm>
                <a:off x="0" y="0"/>
                <a:ext cx="1371975" cy="896675"/>
              </a:xfrm>
              <a:prstGeom prst="rect">
                <a:avLst/>
              </a:prstGeom>
              <a:noFill/>
              <a:ln>
                <a:noFill/>
              </a:ln>
            </p:spPr>
          </p:pic>
          <p:pic>
            <p:nvPicPr>
              <p:cNvPr id="85" name="Google Shape;85;p4"/>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86" name="Google Shape;86;p4"/>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87" name="Google Shape;87;p4"/>
              <p:cNvPicPr preferRelativeResize="0"/>
              <p:nvPr/>
            </p:nvPicPr>
            <p:blipFill>
              <a:blip r:embed="rId2">
                <a:alphaModFix/>
              </a:blip>
              <a:stretch>
                <a:fillRect/>
              </a:stretch>
            </p:blipFill>
            <p:spPr>
              <a:xfrm>
                <a:off x="6173325" y="0"/>
                <a:ext cx="1371975" cy="896675"/>
              </a:xfrm>
              <a:prstGeom prst="rect">
                <a:avLst/>
              </a:prstGeom>
              <a:noFill/>
              <a:ln>
                <a:noFill/>
              </a:ln>
            </p:spPr>
          </p:pic>
        </p:grpSp>
        <p:grpSp>
          <p:nvGrpSpPr>
            <p:cNvPr id="88" name="Google Shape;88;p4"/>
            <p:cNvGrpSpPr/>
            <p:nvPr/>
          </p:nvGrpSpPr>
          <p:grpSpPr>
            <a:xfrm flipH="1">
              <a:off x="4762146" y="-3213"/>
              <a:ext cx="4381854" cy="520735"/>
              <a:chOff x="0" y="0"/>
              <a:chExt cx="7545300" cy="896675"/>
            </a:xfrm>
          </p:grpSpPr>
          <p:pic>
            <p:nvPicPr>
              <p:cNvPr id="89" name="Google Shape;89;p4"/>
              <p:cNvPicPr preferRelativeResize="0"/>
              <p:nvPr/>
            </p:nvPicPr>
            <p:blipFill>
              <a:blip r:embed="rId2">
                <a:alphaModFix/>
              </a:blip>
              <a:stretch>
                <a:fillRect/>
              </a:stretch>
            </p:blipFill>
            <p:spPr>
              <a:xfrm>
                <a:off x="0" y="0"/>
                <a:ext cx="1371975" cy="896675"/>
              </a:xfrm>
              <a:prstGeom prst="rect">
                <a:avLst/>
              </a:prstGeom>
              <a:noFill/>
              <a:ln>
                <a:noFill/>
              </a:ln>
            </p:spPr>
          </p:pic>
          <p:pic>
            <p:nvPicPr>
              <p:cNvPr id="90" name="Google Shape;90;p4"/>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91" name="Google Shape;91;p4"/>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92" name="Google Shape;92;p4"/>
              <p:cNvPicPr preferRelativeResize="0"/>
              <p:nvPr/>
            </p:nvPicPr>
            <p:blipFill>
              <a:blip r:embed="rId2">
                <a:alphaModFix/>
              </a:blip>
              <a:stretch>
                <a:fillRect/>
              </a:stretch>
            </p:blipFill>
            <p:spPr>
              <a:xfrm>
                <a:off x="6173325" y="0"/>
                <a:ext cx="1371975" cy="896675"/>
              </a:xfrm>
              <a:prstGeom prst="rect">
                <a:avLst/>
              </a:prstGeom>
              <a:noFill/>
              <a:ln>
                <a:noFill/>
              </a:ln>
            </p:spPr>
          </p:pic>
        </p:grpSp>
      </p:grpSp>
      <p:grpSp>
        <p:nvGrpSpPr>
          <p:cNvPr id="93" name="Google Shape;93;p4"/>
          <p:cNvGrpSpPr/>
          <p:nvPr/>
        </p:nvGrpSpPr>
        <p:grpSpPr>
          <a:xfrm>
            <a:off x="-4" y="3657584"/>
            <a:ext cx="5842075" cy="3365507"/>
            <a:chOff x="4364072" y="-3213"/>
            <a:chExt cx="4381556" cy="2524130"/>
          </a:xfrm>
        </p:grpSpPr>
        <p:grpSp>
          <p:nvGrpSpPr>
            <p:cNvPr id="94" name="Google Shape;94;p4"/>
            <p:cNvGrpSpPr/>
            <p:nvPr/>
          </p:nvGrpSpPr>
          <p:grpSpPr>
            <a:xfrm flipH="1">
              <a:off x="4364072" y="2000218"/>
              <a:ext cx="4381556" cy="520699"/>
              <a:chOff x="0" y="0"/>
              <a:chExt cx="7545300" cy="896675"/>
            </a:xfrm>
          </p:grpSpPr>
          <p:pic>
            <p:nvPicPr>
              <p:cNvPr id="95" name="Google Shape;95;p4"/>
              <p:cNvPicPr preferRelativeResize="0"/>
              <p:nvPr/>
            </p:nvPicPr>
            <p:blipFill>
              <a:blip r:embed="rId2">
                <a:alphaModFix/>
              </a:blip>
              <a:stretch>
                <a:fillRect/>
              </a:stretch>
            </p:blipFill>
            <p:spPr>
              <a:xfrm>
                <a:off x="0" y="0"/>
                <a:ext cx="1371975" cy="896675"/>
              </a:xfrm>
              <a:prstGeom prst="rect">
                <a:avLst/>
              </a:prstGeom>
              <a:noFill/>
              <a:ln>
                <a:noFill/>
              </a:ln>
            </p:spPr>
          </p:pic>
          <p:pic>
            <p:nvPicPr>
              <p:cNvPr id="96" name="Google Shape;96;p4"/>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97" name="Google Shape;97;p4"/>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98" name="Google Shape;98;p4"/>
              <p:cNvPicPr preferRelativeResize="0"/>
              <p:nvPr/>
            </p:nvPicPr>
            <p:blipFill>
              <a:blip r:embed="rId2">
                <a:alphaModFix/>
              </a:blip>
              <a:stretch>
                <a:fillRect/>
              </a:stretch>
            </p:blipFill>
            <p:spPr>
              <a:xfrm>
                <a:off x="6173325" y="0"/>
                <a:ext cx="1371975" cy="896675"/>
              </a:xfrm>
              <a:prstGeom prst="rect">
                <a:avLst/>
              </a:prstGeom>
              <a:noFill/>
              <a:ln>
                <a:noFill/>
              </a:ln>
            </p:spPr>
          </p:pic>
        </p:grpSp>
        <p:grpSp>
          <p:nvGrpSpPr>
            <p:cNvPr id="99" name="Google Shape;99;p4"/>
            <p:cNvGrpSpPr/>
            <p:nvPr/>
          </p:nvGrpSpPr>
          <p:grpSpPr>
            <a:xfrm flipH="1">
              <a:off x="4762444" y="1600887"/>
              <a:ext cx="3186606" cy="520699"/>
              <a:chOff x="2057775" y="0"/>
              <a:chExt cx="5487525" cy="896675"/>
            </a:xfrm>
          </p:grpSpPr>
          <p:pic>
            <p:nvPicPr>
              <p:cNvPr id="100" name="Google Shape;100;p4"/>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101" name="Google Shape;101;p4"/>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102" name="Google Shape;102;p4"/>
              <p:cNvPicPr preferRelativeResize="0"/>
              <p:nvPr/>
            </p:nvPicPr>
            <p:blipFill>
              <a:blip r:embed="rId2">
                <a:alphaModFix/>
              </a:blip>
              <a:stretch>
                <a:fillRect/>
              </a:stretch>
            </p:blipFill>
            <p:spPr>
              <a:xfrm>
                <a:off x="6173325" y="0"/>
                <a:ext cx="1371975" cy="896675"/>
              </a:xfrm>
              <a:prstGeom prst="rect">
                <a:avLst/>
              </a:prstGeom>
              <a:noFill/>
              <a:ln>
                <a:noFill/>
              </a:ln>
            </p:spPr>
          </p:pic>
        </p:grpSp>
        <p:grpSp>
          <p:nvGrpSpPr>
            <p:cNvPr id="103" name="Google Shape;103;p4"/>
            <p:cNvGrpSpPr/>
            <p:nvPr/>
          </p:nvGrpSpPr>
          <p:grpSpPr>
            <a:xfrm flipH="1">
              <a:off x="4364072" y="1198193"/>
              <a:ext cx="3186606" cy="520699"/>
              <a:chOff x="2057775" y="0"/>
              <a:chExt cx="5487525" cy="896675"/>
            </a:xfrm>
          </p:grpSpPr>
          <p:pic>
            <p:nvPicPr>
              <p:cNvPr id="104" name="Google Shape;104;p4"/>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105" name="Google Shape;105;p4"/>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106" name="Google Shape;106;p4"/>
              <p:cNvPicPr preferRelativeResize="0"/>
              <p:nvPr/>
            </p:nvPicPr>
            <p:blipFill>
              <a:blip r:embed="rId2">
                <a:alphaModFix/>
              </a:blip>
              <a:stretch>
                <a:fillRect/>
              </a:stretch>
            </p:blipFill>
            <p:spPr>
              <a:xfrm>
                <a:off x="6173325" y="0"/>
                <a:ext cx="1371975" cy="896675"/>
              </a:xfrm>
              <a:prstGeom prst="rect">
                <a:avLst/>
              </a:prstGeom>
              <a:noFill/>
              <a:ln>
                <a:noFill/>
              </a:ln>
            </p:spPr>
          </p:pic>
        </p:grpSp>
        <p:pic>
          <p:nvPicPr>
            <p:cNvPr id="107" name="Google Shape;107;p4"/>
            <p:cNvPicPr preferRelativeResize="0"/>
            <p:nvPr/>
          </p:nvPicPr>
          <p:blipFill>
            <a:blip r:embed="rId2">
              <a:alphaModFix/>
            </a:blip>
            <a:stretch>
              <a:fillRect/>
            </a:stretch>
          </p:blipFill>
          <p:spPr>
            <a:xfrm flipH="1">
              <a:off x="4762444" y="798862"/>
              <a:ext cx="796706" cy="520699"/>
            </a:xfrm>
            <a:prstGeom prst="rect">
              <a:avLst/>
            </a:prstGeom>
            <a:noFill/>
            <a:ln>
              <a:noFill/>
            </a:ln>
          </p:spPr>
        </p:pic>
        <p:grpSp>
          <p:nvGrpSpPr>
            <p:cNvPr id="108" name="Google Shape;108;p4"/>
            <p:cNvGrpSpPr/>
            <p:nvPr/>
          </p:nvGrpSpPr>
          <p:grpSpPr>
            <a:xfrm flipH="1">
              <a:off x="4364072" y="396118"/>
              <a:ext cx="1991656" cy="520699"/>
              <a:chOff x="4115550" y="0"/>
              <a:chExt cx="3429750" cy="896675"/>
            </a:xfrm>
          </p:grpSpPr>
          <p:pic>
            <p:nvPicPr>
              <p:cNvPr id="109" name="Google Shape;109;p4"/>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110" name="Google Shape;110;p4"/>
              <p:cNvPicPr preferRelativeResize="0"/>
              <p:nvPr/>
            </p:nvPicPr>
            <p:blipFill>
              <a:blip r:embed="rId2">
                <a:alphaModFix/>
              </a:blip>
              <a:stretch>
                <a:fillRect/>
              </a:stretch>
            </p:blipFill>
            <p:spPr>
              <a:xfrm>
                <a:off x="6173325" y="0"/>
                <a:ext cx="1371975" cy="896675"/>
              </a:xfrm>
              <a:prstGeom prst="rect">
                <a:avLst/>
              </a:prstGeom>
              <a:noFill/>
              <a:ln>
                <a:noFill/>
              </a:ln>
            </p:spPr>
          </p:pic>
        </p:grpSp>
        <p:pic>
          <p:nvPicPr>
            <p:cNvPr id="111" name="Google Shape;111;p4"/>
            <p:cNvPicPr preferRelativeResize="0"/>
            <p:nvPr/>
          </p:nvPicPr>
          <p:blipFill>
            <a:blip r:embed="rId2">
              <a:alphaModFix/>
            </a:blip>
            <a:stretch>
              <a:fillRect/>
            </a:stretch>
          </p:blipFill>
          <p:spPr>
            <a:xfrm flipH="1">
              <a:off x="4762444" y="-3213"/>
              <a:ext cx="796706" cy="520699"/>
            </a:xfrm>
            <a:prstGeom prst="rect">
              <a:avLst/>
            </a:prstGeom>
            <a:noFill/>
            <a:ln>
              <a:noFill/>
            </a:ln>
          </p:spPr>
        </p:pic>
      </p:grpSp>
      <p:sp>
        <p:nvSpPr>
          <p:cNvPr id="112" name="Google Shape;112;p4"/>
          <p:cNvSpPr txBox="1">
            <a:spLocks noGrp="1"/>
          </p:cNvSpPr>
          <p:nvPr>
            <p:ph type="body" idx="1"/>
          </p:nvPr>
        </p:nvSpPr>
        <p:spPr>
          <a:xfrm>
            <a:off x="3316867" y="1624033"/>
            <a:ext cx="5558400" cy="3610000"/>
          </a:xfrm>
          <a:prstGeom prst="rect">
            <a:avLst/>
          </a:prstGeom>
        </p:spPr>
        <p:txBody>
          <a:bodyPr spcFirstLastPara="1" wrap="square" lIns="0" tIns="0" rIns="0" bIns="0" anchor="ctr" anchorCtr="0">
            <a:noAutofit/>
          </a:bodyPr>
          <a:lstStyle>
            <a:lvl1pPr marL="609585" lvl="0" indent="-507987" algn="ctr" rtl="0">
              <a:spcBef>
                <a:spcPts val="800"/>
              </a:spcBef>
              <a:spcAft>
                <a:spcPts val="0"/>
              </a:spcAft>
              <a:buSzPts val="2400"/>
              <a:buFont typeface="Montserrat"/>
              <a:buChar char="❑"/>
              <a:defRPr sz="3200" b="1">
                <a:latin typeface="Montserrat"/>
                <a:ea typeface="Montserrat"/>
                <a:cs typeface="Montserrat"/>
                <a:sym typeface="Montserrat"/>
              </a:defRPr>
            </a:lvl1pPr>
            <a:lvl2pPr marL="1219170" lvl="1" indent="-507987" algn="ctr" rtl="0">
              <a:spcBef>
                <a:spcPts val="800"/>
              </a:spcBef>
              <a:spcAft>
                <a:spcPts val="0"/>
              </a:spcAft>
              <a:buSzPts val="2400"/>
              <a:buFont typeface="Montserrat"/>
              <a:buChar char="❏"/>
              <a:defRPr sz="3200" b="1">
                <a:latin typeface="Montserrat"/>
                <a:ea typeface="Montserrat"/>
                <a:cs typeface="Montserrat"/>
                <a:sym typeface="Montserrat"/>
              </a:defRPr>
            </a:lvl2pPr>
            <a:lvl3pPr marL="1828754" lvl="2" indent="-507987" algn="ctr" rtl="0">
              <a:spcBef>
                <a:spcPts val="800"/>
              </a:spcBef>
              <a:spcAft>
                <a:spcPts val="0"/>
              </a:spcAft>
              <a:buSzPts val="2400"/>
              <a:buFont typeface="Montserrat"/>
              <a:buChar char="❏"/>
              <a:defRPr sz="3200" b="1">
                <a:latin typeface="Montserrat"/>
                <a:ea typeface="Montserrat"/>
                <a:cs typeface="Montserrat"/>
                <a:sym typeface="Montserrat"/>
              </a:defRPr>
            </a:lvl3pPr>
            <a:lvl4pPr marL="2438339" lvl="3" indent="-507987" algn="ctr" rtl="0">
              <a:spcBef>
                <a:spcPts val="800"/>
              </a:spcBef>
              <a:spcAft>
                <a:spcPts val="0"/>
              </a:spcAft>
              <a:buSzPts val="2400"/>
              <a:buFont typeface="Montserrat"/>
              <a:buChar char="❏"/>
              <a:defRPr sz="3200" b="1">
                <a:latin typeface="Montserrat"/>
                <a:ea typeface="Montserrat"/>
                <a:cs typeface="Montserrat"/>
                <a:sym typeface="Montserrat"/>
              </a:defRPr>
            </a:lvl4pPr>
            <a:lvl5pPr marL="3047924" lvl="4" indent="-507987" algn="ctr" rtl="0">
              <a:spcBef>
                <a:spcPts val="800"/>
              </a:spcBef>
              <a:spcAft>
                <a:spcPts val="0"/>
              </a:spcAft>
              <a:buSzPts val="2400"/>
              <a:buFont typeface="Montserrat"/>
              <a:buChar char="❏"/>
              <a:defRPr sz="3200" b="1">
                <a:latin typeface="Montserrat"/>
                <a:ea typeface="Montserrat"/>
                <a:cs typeface="Montserrat"/>
                <a:sym typeface="Montserrat"/>
              </a:defRPr>
            </a:lvl5pPr>
            <a:lvl6pPr marL="3657509" lvl="5" indent="-507987" algn="ctr" rtl="0">
              <a:spcBef>
                <a:spcPts val="800"/>
              </a:spcBef>
              <a:spcAft>
                <a:spcPts val="0"/>
              </a:spcAft>
              <a:buSzPts val="2400"/>
              <a:buFont typeface="Montserrat"/>
              <a:buChar char="❏"/>
              <a:defRPr sz="3200" b="1">
                <a:latin typeface="Montserrat"/>
                <a:ea typeface="Montserrat"/>
                <a:cs typeface="Montserrat"/>
                <a:sym typeface="Montserrat"/>
              </a:defRPr>
            </a:lvl6pPr>
            <a:lvl7pPr marL="4267093" lvl="6" indent="-507987" algn="ctr" rtl="0">
              <a:spcBef>
                <a:spcPts val="800"/>
              </a:spcBef>
              <a:spcAft>
                <a:spcPts val="0"/>
              </a:spcAft>
              <a:buSzPts val="2400"/>
              <a:buFont typeface="Montserrat"/>
              <a:buChar char="❏"/>
              <a:defRPr sz="3200" b="1">
                <a:latin typeface="Montserrat"/>
                <a:ea typeface="Montserrat"/>
                <a:cs typeface="Montserrat"/>
                <a:sym typeface="Montserrat"/>
              </a:defRPr>
            </a:lvl7pPr>
            <a:lvl8pPr marL="4876678" lvl="7" indent="-507987" algn="ctr" rtl="0">
              <a:spcBef>
                <a:spcPts val="800"/>
              </a:spcBef>
              <a:spcAft>
                <a:spcPts val="0"/>
              </a:spcAft>
              <a:buSzPts val="2400"/>
              <a:buFont typeface="Montserrat"/>
              <a:buChar char="❏"/>
              <a:defRPr sz="3200" b="1">
                <a:latin typeface="Montserrat"/>
                <a:ea typeface="Montserrat"/>
                <a:cs typeface="Montserrat"/>
                <a:sym typeface="Montserrat"/>
              </a:defRPr>
            </a:lvl8pPr>
            <a:lvl9pPr marL="5486263" lvl="8" indent="-507987" algn="ctr">
              <a:spcBef>
                <a:spcPts val="800"/>
              </a:spcBef>
              <a:spcAft>
                <a:spcPts val="0"/>
              </a:spcAft>
              <a:buSzPts val="2400"/>
              <a:buFont typeface="Montserrat"/>
              <a:buChar char="❏"/>
              <a:defRPr sz="3200" b="1">
                <a:latin typeface="Montserrat"/>
                <a:ea typeface="Montserrat"/>
                <a:cs typeface="Montserrat"/>
                <a:sym typeface="Montserrat"/>
              </a:defRPr>
            </a:lvl9pPr>
          </a:lstStyle>
          <a:p>
            <a:endParaRPr/>
          </a:p>
        </p:txBody>
      </p:sp>
      <p:sp>
        <p:nvSpPr>
          <p:cNvPr id="4" name="Google Shape;8;p1">
            <a:extLst>
              <a:ext uri="{FF2B5EF4-FFF2-40B4-BE49-F238E27FC236}">
                <a16:creationId xmlns:a16="http://schemas.microsoft.com/office/drawing/2014/main" id="{9914BCA2-37AB-5550-AD9D-0DEBDDBCE561}"/>
              </a:ext>
            </a:extLst>
          </p:cNvPr>
          <p:cNvSpPr txBox="1">
            <a:spLocks noGrp="1"/>
          </p:cNvSpPr>
          <p:nvPr>
            <p:ph type="sldNum" idx="12"/>
          </p:nvPr>
        </p:nvSpPr>
        <p:spPr>
          <a:xfrm>
            <a:off x="-2299" y="6299792"/>
            <a:ext cx="552800" cy="546000"/>
          </a:xfrm>
          <a:prstGeom prst="rect">
            <a:avLst/>
          </a:prstGeom>
          <a:noFill/>
          <a:ln>
            <a:noFill/>
          </a:ln>
        </p:spPr>
        <p:txBody>
          <a:bodyPr spcFirstLastPara="1" wrap="square" lIns="0" tIns="0" rIns="0" bIns="0" anchor="ctr" anchorCtr="0">
            <a:noAutofit/>
          </a:bodyPr>
          <a:lstStyle>
            <a:lvl1pPr lvl="0" algn="ctr">
              <a:buNone/>
              <a:defRPr sz="933">
                <a:solidFill>
                  <a:srgbClr val="4C8B90"/>
                </a:solidFill>
                <a:latin typeface="Montserrat Light"/>
                <a:ea typeface="Montserrat Light"/>
                <a:cs typeface="Montserrat Light"/>
                <a:sym typeface="Montserrat Light"/>
              </a:defRPr>
            </a:lvl1pPr>
            <a:lvl2pPr lvl="1" algn="ctr">
              <a:buNone/>
              <a:defRPr sz="1733">
                <a:solidFill>
                  <a:schemeClr val="dk2"/>
                </a:solidFill>
                <a:latin typeface="Montserrat Light"/>
                <a:ea typeface="Montserrat Light"/>
                <a:cs typeface="Montserrat Light"/>
                <a:sym typeface="Montserrat Light"/>
              </a:defRPr>
            </a:lvl2pPr>
            <a:lvl3pPr lvl="2" algn="ctr">
              <a:buNone/>
              <a:defRPr sz="1733">
                <a:solidFill>
                  <a:schemeClr val="dk2"/>
                </a:solidFill>
                <a:latin typeface="Montserrat Light"/>
                <a:ea typeface="Montserrat Light"/>
                <a:cs typeface="Montserrat Light"/>
                <a:sym typeface="Montserrat Light"/>
              </a:defRPr>
            </a:lvl3pPr>
            <a:lvl4pPr lvl="3" algn="ctr">
              <a:buNone/>
              <a:defRPr sz="1733">
                <a:solidFill>
                  <a:schemeClr val="dk2"/>
                </a:solidFill>
                <a:latin typeface="Montserrat Light"/>
                <a:ea typeface="Montserrat Light"/>
                <a:cs typeface="Montserrat Light"/>
                <a:sym typeface="Montserrat Light"/>
              </a:defRPr>
            </a:lvl4pPr>
            <a:lvl5pPr lvl="4" algn="ctr">
              <a:buNone/>
              <a:defRPr sz="1733">
                <a:solidFill>
                  <a:schemeClr val="dk2"/>
                </a:solidFill>
                <a:latin typeface="Montserrat Light"/>
                <a:ea typeface="Montserrat Light"/>
                <a:cs typeface="Montserrat Light"/>
                <a:sym typeface="Montserrat Light"/>
              </a:defRPr>
            </a:lvl5pPr>
            <a:lvl6pPr lvl="5" algn="ctr">
              <a:buNone/>
              <a:defRPr sz="1733">
                <a:solidFill>
                  <a:schemeClr val="dk2"/>
                </a:solidFill>
                <a:latin typeface="Montserrat Light"/>
                <a:ea typeface="Montserrat Light"/>
                <a:cs typeface="Montserrat Light"/>
                <a:sym typeface="Montserrat Light"/>
              </a:defRPr>
            </a:lvl6pPr>
            <a:lvl7pPr lvl="6" algn="ctr">
              <a:buNone/>
              <a:defRPr sz="1733">
                <a:solidFill>
                  <a:schemeClr val="dk2"/>
                </a:solidFill>
                <a:latin typeface="Montserrat Light"/>
                <a:ea typeface="Montserrat Light"/>
                <a:cs typeface="Montserrat Light"/>
                <a:sym typeface="Montserrat Light"/>
              </a:defRPr>
            </a:lvl7pPr>
            <a:lvl8pPr lvl="7" algn="ctr">
              <a:buNone/>
              <a:defRPr sz="1733">
                <a:solidFill>
                  <a:schemeClr val="dk2"/>
                </a:solidFill>
                <a:latin typeface="Montserrat Light"/>
                <a:ea typeface="Montserrat Light"/>
                <a:cs typeface="Montserrat Light"/>
                <a:sym typeface="Montserrat Light"/>
              </a:defRPr>
            </a:lvl8pPr>
            <a:lvl9pPr lvl="8" algn="ctr">
              <a:buNone/>
              <a:defRPr sz="1733">
                <a:solidFill>
                  <a:schemeClr val="dk2"/>
                </a:solidFill>
                <a:latin typeface="Montserrat Light"/>
                <a:ea typeface="Montserrat Light"/>
                <a:cs typeface="Montserrat Light"/>
                <a:sym typeface="Montserrat Light"/>
              </a:defRPr>
            </a:lvl9pPr>
          </a:lstStyle>
          <a:p>
            <a:fld id="{00000000-1234-1234-1234-123412341234}" type="slidenum">
              <a:rPr lang="it-IT" smtClean="0"/>
              <a:pPr/>
              <a:t>‹N›</a:t>
            </a:fld>
            <a:endParaRPr lang="it-IT" dirty="0"/>
          </a:p>
        </p:txBody>
      </p:sp>
    </p:spTree>
    <p:extLst>
      <p:ext uri="{BB962C8B-B14F-4D97-AF65-F5344CB8AC3E}">
        <p14:creationId xmlns:p14="http://schemas.microsoft.com/office/powerpoint/2010/main" val="16068847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 2 columns" type="twoColTx">
  <p:cSld name="Title + 2 columns">
    <p:spTree>
      <p:nvGrpSpPr>
        <p:cNvPr id="1" name="Shape 143"/>
        <p:cNvGrpSpPr/>
        <p:nvPr/>
      </p:nvGrpSpPr>
      <p:grpSpPr>
        <a:xfrm>
          <a:off x="0" y="0"/>
          <a:ext cx="0" cy="0"/>
          <a:chOff x="0" y="0"/>
          <a:chExt cx="0" cy="0"/>
        </a:xfrm>
      </p:grpSpPr>
      <p:grpSp>
        <p:nvGrpSpPr>
          <p:cNvPr id="144" name="Google Shape;144;p6"/>
          <p:cNvGrpSpPr/>
          <p:nvPr/>
        </p:nvGrpSpPr>
        <p:grpSpPr>
          <a:xfrm flipH="1">
            <a:off x="5818365" y="-4283"/>
            <a:ext cx="6373635" cy="2821561"/>
            <a:chOff x="0" y="0"/>
            <a:chExt cx="5072935" cy="2245751"/>
          </a:xfrm>
        </p:grpSpPr>
        <p:pic>
          <p:nvPicPr>
            <p:cNvPr id="145" name="Google Shape;145;p6"/>
            <p:cNvPicPr preferRelativeResize="0"/>
            <p:nvPr/>
          </p:nvPicPr>
          <p:blipFill>
            <a:blip r:embed="rId2">
              <a:alphaModFix/>
            </a:blip>
            <a:stretch>
              <a:fillRect/>
            </a:stretch>
          </p:blipFill>
          <p:spPr>
            <a:xfrm>
              <a:off x="0" y="1693130"/>
              <a:ext cx="845548" cy="552621"/>
            </a:xfrm>
            <a:prstGeom prst="rect">
              <a:avLst/>
            </a:prstGeom>
            <a:noFill/>
            <a:ln>
              <a:noFill/>
            </a:ln>
          </p:spPr>
        </p:pic>
        <p:pic>
          <p:nvPicPr>
            <p:cNvPr id="146" name="Google Shape;146;p6"/>
            <p:cNvPicPr preferRelativeResize="0"/>
            <p:nvPr/>
          </p:nvPicPr>
          <p:blipFill>
            <a:blip r:embed="rId2">
              <a:alphaModFix/>
            </a:blip>
            <a:stretch>
              <a:fillRect/>
            </a:stretch>
          </p:blipFill>
          <p:spPr>
            <a:xfrm>
              <a:off x="422766" y="1270348"/>
              <a:ext cx="845548" cy="552621"/>
            </a:xfrm>
            <a:prstGeom prst="rect">
              <a:avLst/>
            </a:prstGeom>
            <a:noFill/>
            <a:ln>
              <a:noFill/>
            </a:ln>
          </p:spPr>
        </p:pic>
        <p:grpSp>
          <p:nvGrpSpPr>
            <p:cNvPr id="147" name="Google Shape;147;p6"/>
            <p:cNvGrpSpPr/>
            <p:nvPr/>
          </p:nvGrpSpPr>
          <p:grpSpPr>
            <a:xfrm>
              <a:off x="0" y="846565"/>
              <a:ext cx="3381962" cy="552621"/>
              <a:chOff x="0" y="0"/>
              <a:chExt cx="5487525" cy="896675"/>
            </a:xfrm>
          </p:grpSpPr>
          <p:pic>
            <p:nvPicPr>
              <p:cNvPr id="148" name="Google Shape;148;p6"/>
              <p:cNvPicPr preferRelativeResize="0"/>
              <p:nvPr/>
            </p:nvPicPr>
            <p:blipFill>
              <a:blip r:embed="rId2">
                <a:alphaModFix/>
              </a:blip>
              <a:stretch>
                <a:fillRect/>
              </a:stretch>
            </p:blipFill>
            <p:spPr>
              <a:xfrm>
                <a:off x="0" y="0"/>
                <a:ext cx="1371975" cy="896675"/>
              </a:xfrm>
              <a:prstGeom prst="rect">
                <a:avLst/>
              </a:prstGeom>
              <a:noFill/>
              <a:ln>
                <a:noFill/>
              </a:ln>
            </p:spPr>
          </p:pic>
          <p:pic>
            <p:nvPicPr>
              <p:cNvPr id="149" name="Google Shape;149;p6"/>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150" name="Google Shape;150;p6"/>
              <p:cNvPicPr preferRelativeResize="0"/>
              <p:nvPr/>
            </p:nvPicPr>
            <p:blipFill>
              <a:blip r:embed="rId2">
                <a:alphaModFix/>
              </a:blip>
              <a:stretch>
                <a:fillRect/>
              </a:stretch>
            </p:blipFill>
            <p:spPr>
              <a:xfrm>
                <a:off x="4115550" y="0"/>
                <a:ext cx="1371975" cy="896675"/>
              </a:xfrm>
              <a:prstGeom prst="rect">
                <a:avLst/>
              </a:prstGeom>
              <a:noFill/>
              <a:ln>
                <a:noFill/>
              </a:ln>
            </p:spPr>
          </p:pic>
        </p:grpSp>
        <p:grpSp>
          <p:nvGrpSpPr>
            <p:cNvPr id="151" name="Google Shape;151;p6"/>
            <p:cNvGrpSpPr/>
            <p:nvPr/>
          </p:nvGrpSpPr>
          <p:grpSpPr>
            <a:xfrm>
              <a:off x="422766" y="423783"/>
              <a:ext cx="4650168" cy="552621"/>
              <a:chOff x="0" y="0"/>
              <a:chExt cx="7545300" cy="896675"/>
            </a:xfrm>
          </p:grpSpPr>
          <p:pic>
            <p:nvPicPr>
              <p:cNvPr id="152" name="Google Shape;152;p6"/>
              <p:cNvPicPr preferRelativeResize="0"/>
              <p:nvPr/>
            </p:nvPicPr>
            <p:blipFill>
              <a:blip r:embed="rId2">
                <a:alphaModFix/>
              </a:blip>
              <a:stretch>
                <a:fillRect/>
              </a:stretch>
            </p:blipFill>
            <p:spPr>
              <a:xfrm>
                <a:off x="0" y="0"/>
                <a:ext cx="1371975" cy="896675"/>
              </a:xfrm>
              <a:prstGeom prst="rect">
                <a:avLst/>
              </a:prstGeom>
              <a:noFill/>
              <a:ln>
                <a:noFill/>
              </a:ln>
            </p:spPr>
          </p:pic>
          <p:pic>
            <p:nvPicPr>
              <p:cNvPr id="153" name="Google Shape;153;p6"/>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154" name="Google Shape;154;p6"/>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155" name="Google Shape;155;p6"/>
              <p:cNvPicPr preferRelativeResize="0"/>
              <p:nvPr/>
            </p:nvPicPr>
            <p:blipFill>
              <a:blip r:embed="rId2">
                <a:alphaModFix/>
              </a:blip>
              <a:stretch>
                <a:fillRect/>
              </a:stretch>
            </p:blipFill>
            <p:spPr>
              <a:xfrm>
                <a:off x="6173325" y="0"/>
                <a:ext cx="1371975" cy="896675"/>
              </a:xfrm>
              <a:prstGeom prst="rect">
                <a:avLst/>
              </a:prstGeom>
              <a:noFill/>
              <a:ln>
                <a:noFill/>
              </a:ln>
            </p:spPr>
          </p:pic>
        </p:grpSp>
        <p:grpSp>
          <p:nvGrpSpPr>
            <p:cNvPr id="156" name="Google Shape;156;p6"/>
            <p:cNvGrpSpPr/>
            <p:nvPr/>
          </p:nvGrpSpPr>
          <p:grpSpPr>
            <a:xfrm>
              <a:off x="0" y="0"/>
              <a:ext cx="4650168" cy="552621"/>
              <a:chOff x="0" y="0"/>
              <a:chExt cx="7545300" cy="896675"/>
            </a:xfrm>
          </p:grpSpPr>
          <p:pic>
            <p:nvPicPr>
              <p:cNvPr id="157" name="Google Shape;157;p6"/>
              <p:cNvPicPr preferRelativeResize="0"/>
              <p:nvPr/>
            </p:nvPicPr>
            <p:blipFill>
              <a:blip r:embed="rId2">
                <a:alphaModFix/>
              </a:blip>
              <a:stretch>
                <a:fillRect/>
              </a:stretch>
            </p:blipFill>
            <p:spPr>
              <a:xfrm>
                <a:off x="0" y="0"/>
                <a:ext cx="1371975" cy="896675"/>
              </a:xfrm>
              <a:prstGeom prst="rect">
                <a:avLst/>
              </a:prstGeom>
              <a:noFill/>
              <a:ln>
                <a:noFill/>
              </a:ln>
            </p:spPr>
          </p:pic>
          <p:pic>
            <p:nvPicPr>
              <p:cNvPr id="158" name="Google Shape;158;p6"/>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159" name="Google Shape;159;p6"/>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160" name="Google Shape;160;p6"/>
              <p:cNvPicPr preferRelativeResize="0"/>
              <p:nvPr/>
            </p:nvPicPr>
            <p:blipFill>
              <a:blip r:embed="rId2">
                <a:alphaModFix/>
              </a:blip>
              <a:stretch>
                <a:fillRect/>
              </a:stretch>
            </p:blipFill>
            <p:spPr>
              <a:xfrm>
                <a:off x="6173325" y="0"/>
                <a:ext cx="1371975" cy="896675"/>
              </a:xfrm>
              <a:prstGeom prst="rect">
                <a:avLst/>
              </a:prstGeom>
              <a:noFill/>
              <a:ln>
                <a:noFill/>
              </a:ln>
            </p:spPr>
          </p:pic>
        </p:grpSp>
      </p:grpSp>
      <p:grpSp>
        <p:nvGrpSpPr>
          <p:cNvPr id="161" name="Google Shape;161;p6"/>
          <p:cNvGrpSpPr/>
          <p:nvPr/>
        </p:nvGrpSpPr>
        <p:grpSpPr>
          <a:xfrm flipH="1">
            <a:off x="8" y="5270900"/>
            <a:ext cx="3186885" cy="1757937"/>
            <a:chOff x="6607482" y="3879952"/>
            <a:chExt cx="2536521" cy="1399186"/>
          </a:xfrm>
        </p:grpSpPr>
        <p:grpSp>
          <p:nvGrpSpPr>
            <p:cNvPr id="162" name="Google Shape;162;p6"/>
            <p:cNvGrpSpPr/>
            <p:nvPr/>
          </p:nvGrpSpPr>
          <p:grpSpPr>
            <a:xfrm>
              <a:off x="6607482" y="4726517"/>
              <a:ext cx="2113755" cy="552621"/>
              <a:chOff x="2057775" y="0"/>
              <a:chExt cx="3429750" cy="896675"/>
            </a:xfrm>
          </p:grpSpPr>
          <p:pic>
            <p:nvPicPr>
              <p:cNvPr id="163" name="Google Shape;163;p6"/>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164" name="Google Shape;164;p6"/>
              <p:cNvPicPr preferRelativeResize="0"/>
              <p:nvPr/>
            </p:nvPicPr>
            <p:blipFill>
              <a:blip r:embed="rId2">
                <a:alphaModFix/>
              </a:blip>
              <a:stretch>
                <a:fillRect/>
              </a:stretch>
            </p:blipFill>
            <p:spPr>
              <a:xfrm>
                <a:off x="4115550" y="0"/>
                <a:ext cx="1371975" cy="896675"/>
              </a:xfrm>
              <a:prstGeom prst="rect">
                <a:avLst/>
              </a:prstGeom>
              <a:noFill/>
              <a:ln>
                <a:noFill/>
              </a:ln>
            </p:spPr>
          </p:pic>
        </p:grpSp>
        <p:grpSp>
          <p:nvGrpSpPr>
            <p:cNvPr id="165" name="Google Shape;165;p6"/>
            <p:cNvGrpSpPr/>
            <p:nvPr/>
          </p:nvGrpSpPr>
          <p:grpSpPr>
            <a:xfrm>
              <a:off x="7030248" y="4303735"/>
              <a:ext cx="2113755" cy="552621"/>
              <a:chOff x="2057775" y="0"/>
              <a:chExt cx="3429750" cy="896675"/>
            </a:xfrm>
          </p:grpSpPr>
          <p:pic>
            <p:nvPicPr>
              <p:cNvPr id="166" name="Google Shape;166;p6"/>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167" name="Google Shape;167;p6"/>
              <p:cNvPicPr preferRelativeResize="0"/>
              <p:nvPr/>
            </p:nvPicPr>
            <p:blipFill>
              <a:blip r:embed="rId2">
                <a:alphaModFix/>
              </a:blip>
              <a:stretch>
                <a:fillRect/>
              </a:stretch>
            </p:blipFill>
            <p:spPr>
              <a:xfrm>
                <a:off x="4115550" y="0"/>
                <a:ext cx="1371975" cy="896675"/>
              </a:xfrm>
              <a:prstGeom prst="rect">
                <a:avLst/>
              </a:prstGeom>
              <a:noFill/>
              <a:ln>
                <a:noFill/>
              </a:ln>
            </p:spPr>
          </p:pic>
        </p:grpSp>
        <p:pic>
          <p:nvPicPr>
            <p:cNvPr id="168" name="Google Shape;168;p6"/>
            <p:cNvPicPr preferRelativeResize="0"/>
            <p:nvPr/>
          </p:nvPicPr>
          <p:blipFill>
            <a:blip r:embed="rId2">
              <a:alphaModFix/>
            </a:blip>
            <a:stretch>
              <a:fillRect/>
            </a:stretch>
          </p:blipFill>
          <p:spPr>
            <a:xfrm>
              <a:off x="7875688" y="3879952"/>
              <a:ext cx="845548" cy="552621"/>
            </a:xfrm>
            <a:prstGeom prst="rect">
              <a:avLst/>
            </a:prstGeom>
            <a:noFill/>
            <a:ln>
              <a:noFill/>
            </a:ln>
          </p:spPr>
        </p:pic>
      </p:grpSp>
      <p:sp>
        <p:nvSpPr>
          <p:cNvPr id="169" name="Google Shape;169;p6"/>
          <p:cNvSpPr txBox="1">
            <a:spLocks noGrp="1"/>
          </p:cNvSpPr>
          <p:nvPr>
            <p:ph type="title"/>
          </p:nvPr>
        </p:nvSpPr>
        <p:spPr>
          <a:xfrm>
            <a:off x="1035267" y="536933"/>
            <a:ext cx="4783200" cy="1142400"/>
          </a:xfrm>
          <a:prstGeom prst="rect">
            <a:avLst/>
          </a:prstGeom>
        </p:spPr>
        <p:txBody>
          <a:bodyPr spcFirstLastPara="1" wrap="square" lIns="0" tIns="0" rIns="0" bIns="0" anchor="b" anchorCtr="0">
            <a:noAutofit/>
          </a:bodyPr>
          <a:lstStyle>
            <a:lvl1pPr lvl="0">
              <a:spcBef>
                <a:spcPts val="0"/>
              </a:spcBef>
              <a:spcAft>
                <a:spcPts val="0"/>
              </a:spcAft>
              <a:buSzPts val="1800"/>
              <a:buNone/>
              <a:defRPr/>
            </a:lvl1pPr>
            <a:lvl2pPr lvl="1">
              <a:spcBef>
                <a:spcPts val="0"/>
              </a:spcBef>
              <a:spcAft>
                <a:spcPts val="0"/>
              </a:spcAft>
              <a:buSzPts val="1800"/>
              <a:buNone/>
              <a:defRPr/>
            </a:lvl2pPr>
            <a:lvl3pPr lvl="2">
              <a:spcBef>
                <a:spcPts val="0"/>
              </a:spcBef>
              <a:spcAft>
                <a:spcPts val="0"/>
              </a:spcAft>
              <a:buSzPts val="1800"/>
              <a:buNone/>
              <a:defRPr/>
            </a:lvl3pPr>
            <a:lvl4pPr lvl="3">
              <a:spcBef>
                <a:spcPts val="0"/>
              </a:spcBef>
              <a:spcAft>
                <a:spcPts val="0"/>
              </a:spcAft>
              <a:buSzPts val="1800"/>
              <a:buNone/>
              <a:defRPr/>
            </a:lvl4pPr>
            <a:lvl5pPr lvl="4">
              <a:spcBef>
                <a:spcPts val="0"/>
              </a:spcBef>
              <a:spcAft>
                <a:spcPts val="0"/>
              </a:spcAft>
              <a:buSzPts val="1800"/>
              <a:buNone/>
              <a:defRPr/>
            </a:lvl5pPr>
            <a:lvl6pPr lvl="5">
              <a:spcBef>
                <a:spcPts val="0"/>
              </a:spcBef>
              <a:spcAft>
                <a:spcPts val="0"/>
              </a:spcAft>
              <a:buSzPts val="1800"/>
              <a:buNone/>
              <a:defRPr/>
            </a:lvl6pPr>
            <a:lvl7pPr lvl="6">
              <a:spcBef>
                <a:spcPts val="0"/>
              </a:spcBef>
              <a:spcAft>
                <a:spcPts val="0"/>
              </a:spcAft>
              <a:buSzPts val="1800"/>
              <a:buNone/>
              <a:defRPr/>
            </a:lvl7pPr>
            <a:lvl8pPr lvl="7">
              <a:spcBef>
                <a:spcPts val="0"/>
              </a:spcBef>
              <a:spcAft>
                <a:spcPts val="0"/>
              </a:spcAft>
              <a:buSzPts val="1800"/>
              <a:buNone/>
              <a:defRPr/>
            </a:lvl8pPr>
            <a:lvl9pPr lvl="8">
              <a:spcBef>
                <a:spcPts val="0"/>
              </a:spcBef>
              <a:spcAft>
                <a:spcPts val="0"/>
              </a:spcAft>
              <a:buSzPts val="1800"/>
              <a:buNone/>
              <a:defRPr/>
            </a:lvl9pPr>
          </a:lstStyle>
          <a:p>
            <a:endParaRPr/>
          </a:p>
        </p:txBody>
      </p:sp>
      <p:sp>
        <p:nvSpPr>
          <p:cNvPr id="170" name="Google Shape;170;p6"/>
          <p:cNvSpPr txBox="1">
            <a:spLocks noGrp="1"/>
          </p:cNvSpPr>
          <p:nvPr>
            <p:ph type="body" idx="1"/>
          </p:nvPr>
        </p:nvSpPr>
        <p:spPr>
          <a:xfrm>
            <a:off x="1035267" y="2032500"/>
            <a:ext cx="4783200" cy="4102800"/>
          </a:xfrm>
          <a:prstGeom prst="rect">
            <a:avLst/>
          </a:prstGeom>
        </p:spPr>
        <p:txBody>
          <a:bodyPr spcFirstLastPara="1" wrap="square" lIns="0" tIns="0" rIns="0" bIns="0" anchor="t" anchorCtr="0">
            <a:noAutofit/>
          </a:bodyPr>
          <a:lstStyle>
            <a:lvl1pPr marL="609585" lvl="0" indent="-474121">
              <a:spcBef>
                <a:spcPts val="800"/>
              </a:spcBef>
              <a:spcAft>
                <a:spcPts val="0"/>
              </a:spcAft>
              <a:buSzPts val="2000"/>
              <a:buChar char="❑"/>
              <a:defRPr/>
            </a:lvl1pPr>
            <a:lvl2pPr marL="1219170" lvl="1" indent="-474121">
              <a:spcBef>
                <a:spcPts val="800"/>
              </a:spcBef>
              <a:spcAft>
                <a:spcPts val="0"/>
              </a:spcAft>
              <a:buSzPts val="2000"/>
              <a:buChar char="❏"/>
              <a:defRPr/>
            </a:lvl2pPr>
            <a:lvl3pPr marL="1828754" lvl="2" indent="-474121">
              <a:spcBef>
                <a:spcPts val="800"/>
              </a:spcBef>
              <a:spcAft>
                <a:spcPts val="0"/>
              </a:spcAft>
              <a:buSzPts val="2000"/>
              <a:buChar char="❏"/>
              <a:defRPr/>
            </a:lvl3pPr>
            <a:lvl4pPr marL="2438339" lvl="3" indent="-474121">
              <a:spcBef>
                <a:spcPts val="800"/>
              </a:spcBef>
              <a:spcAft>
                <a:spcPts val="0"/>
              </a:spcAft>
              <a:buSzPts val="2000"/>
              <a:buChar char="❏"/>
              <a:defRPr/>
            </a:lvl4pPr>
            <a:lvl5pPr marL="3047924" lvl="4" indent="-474121">
              <a:spcBef>
                <a:spcPts val="800"/>
              </a:spcBef>
              <a:spcAft>
                <a:spcPts val="0"/>
              </a:spcAft>
              <a:buSzPts val="2000"/>
              <a:buChar char="❏"/>
              <a:defRPr/>
            </a:lvl5pPr>
            <a:lvl6pPr marL="3657509" lvl="5" indent="-474121">
              <a:spcBef>
                <a:spcPts val="800"/>
              </a:spcBef>
              <a:spcAft>
                <a:spcPts val="0"/>
              </a:spcAft>
              <a:buSzPts val="2000"/>
              <a:buChar char="❏"/>
              <a:defRPr/>
            </a:lvl6pPr>
            <a:lvl7pPr marL="4267093" lvl="6" indent="-474121">
              <a:spcBef>
                <a:spcPts val="800"/>
              </a:spcBef>
              <a:spcAft>
                <a:spcPts val="0"/>
              </a:spcAft>
              <a:buSzPts val="2000"/>
              <a:buChar char="❏"/>
              <a:defRPr/>
            </a:lvl7pPr>
            <a:lvl8pPr marL="4876678" lvl="7" indent="-474121">
              <a:spcBef>
                <a:spcPts val="800"/>
              </a:spcBef>
              <a:spcAft>
                <a:spcPts val="0"/>
              </a:spcAft>
              <a:buSzPts val="2000"/>
              <a:buChar char="❏"/>
              <a:defRPr/>
            </a:lvl8pPr>
            <a:lvl9pPr marL="5486263" lvl="8" indent="-474121">
              <a:spcBef>
                <a:spcPts val="800"/>
              </a:spcBef>
              <a:spcAft>
                <a:spcPts val="0"/>
              </a:spcAft>
              <a:buSzPts val="2000"/>
              <a:buChar char="❏"/>
              <a:defRPr/>
            </a:lvl9pPr>
          </a:lstStyle>
          <a:p>
            <a:endParaRPr/>
          </a:p>
        </p:txBody>
      </p:sp>
      <p:sp>
        <p:nvSpPr>
          <p:cNvPr id="171" name="Google Shape;171;p6"/>
          <p:cNvSpPr txBox="1">
            <a:spLocks noGrp="1"/>
          </p:cNvSpPr>
          <p:nvPr>
            <p:ph type="body" idx="2"/>
          </p:nvPr>
        </p:nvSpPr>
        <p:spPr>
          <a:xfrm>
            <a:off x="6373533" y="2032500"/>
            <a:ext cx="4783200" cy="4102800"/>
          </a:xfrm>
          <a:prstGeom prst="rect">
            <a:avLst/>
          </a:prstGeom>
        </p:spPr>
        <p:txBody>
          <a:bodyPr spcFirstLastPara="1" wrap="square" lIns="0" tIns="0" rIns="0" bIns="0" anchor="t" anchorCtr="0">
            <a:noAutofit/>
          </a:bodyPr>
          <a:lstStyle>
            <a:lvl1pPr marL="609585" lvl="0" indent="-474121">
              <a:spcBef>
                <a:spcPts val="800"/>
              </a:spcBef>
              <a:spcAft>
                <a:spcPts val="0"/>
              </a:spcAft>
              <a:buSzPts val="2000"/>
              <a:buChar char="❑"/>
              <a:defRPr/>
            </a:lvl1pPr>
            <a:lvl2pPr marL="1219170" lvl="1" indent="-474121">
              <a:spcBef>
                <a:spcPts val="800"/>
              </a:spcBef>
              <a:spcAft>
                <a:spcPts val="0"/>
              </a:spcAft>
              <a:buSzPts val="2000"/>
              <a:buChar char="❏"/>
              <a:defRPr/>
            </a:lvl2pPr>
            <a:lvl3pPr marL="1828754" lvl="2" indent="-474121">
              <a:spcBef>
                <a:spcPts val="800"/>
              </a:spcBef>
              <a:spcAft>
                <a:spcPts val="0"/>
              </a:spcAft>
              <a:buSzPts val="2000"/>
              <a:buChar char="❏"/>
              <a:defRPr/>
            </a:lvl3pPr>
            <a:lvl4pPr marL="2438339" lvl="3" indent="-474121">
              <a:spcBef>
                <a:spcPts val="800"/>
              </a:spcBef>
              <a:spcAft>
                <a:spcPts val="0"/>
              </a:spcAft>
              <a:buSzPts val="2000"/>
              <a:buChar char="❏"/>
              <a:defRPr/>
            </a:lvl4pPr>
            <a:lvl5pPr marL="3047924" lvl="4" indent="-474121">
              <a:spcBef>
                <a:spcPts val="800"/>
              </a:spcBef>
              <a:spcAft>
                <a:spcPts val="0"/>
              </a:spcAft>
              <a:buSzPts val="2000"/>
              <a:buChar char="❏"/>
              <a:defRPr/>
            </a:lvl5pPr>
            <a:lvl6pPr marL="3657509" lvl="5" indent="-474121">
              <a:spcBef>
                <a:spcPts val="800"/>
              </a:spcBef>
              <a:spcAft>
                <a:spcPts val="0"/>
              </a:spcAft>
              <a:buSzPts val="2000"/>
              <a:buChar char="❏"/>
              <a:defRPr/>
            </a:lvl6pPr>
            <a:lvl7pPr marL="4267093" lvl="6" indent="-474121">
              <a:spcBef>
                <a:spcPts val="800"/>
              </a:spcBef>
              <a:spcAft>
                <a:spcPts val="0"/>
              </a:spcAft>
              <a:buSzPts val="2000"/>
              <a:buChar char="❏"/>
              <a:defRPr/>
            </a:lvl7pPr>
            <a:lvl8pPr marL="4876678" lvl="7" indent="-474121">
              <a:spcBef>
                <a:spcPts val="800"/>
              </a:spcBef>
              <a:spcAft>
                <a:spcPts val="0"/>
              </a:spcAft>
              <a:buSzPts val="2000"/>
              <a:buChar char="❏"/>
              <a:defRPr/>
            </a:lvl8pPr>
            <a:lvl9pPr marL="5486263" lvl="8" indent="-474121">
              <a:spcBef>
                <a:spcPts val="800"/>
              </a:spcBef>
              <a:spcAft>
                <a:spcPts val="0"/>
              </a:spcAft>
              <a:buSzPts val="2000"/>
              <a:buChar char="❏"/>
              <a:defRPr/>
            </a:lvl9pPr>
          </a:lstStyle>
          <a:p>
            <a:endParaRPr/>
          </a:p>
        </p:txBody>
      </p:sp>
      <p:sp>
        <p:nvSpPr>
          <p:cNvPr id="3" name="Google Shape;8;p1">
            <a:extLst>
              <a:ext uri="{FF2B5EF4-FFF2-40B4-BE49-F238E27FC236}">
                <a16:creationId xmlns:a16="http://schemas.microsoft.com/office/drawing/2014/main" id="{82C0C53E-A9F0-0006-6F7E-F65BBCCE0104}"/>
              </a:ext>
            </a:extLst>
          </p:cNvPr>
          <p:cNvSpPr txBox="1">
            <a:spLocks noGrp="1"/>
          </p:cNvSpPr>
          <p:nvPr>
            <p:ph type="sldNum" idx="12"/>
          </p:nvPr>
        </p:nvSpPr>
        <p:spPr>
          <a:xfrm>
            <a:off x="-2299" y="6299792"/>
            <a:ext cx="552800" cy="546000"/>
          </a:xfrm>
          <a:prstGeom prst="rect">
            <a:avLst/>
          </a:prstGeom>
          <a:noFill/>
          <a:ln>
            <a:noFill/>
          </a:ln>
        </p:spPr>
        <p:txBody>
          <a:bodyPr spcFirstLastPara="1" wrap="square" lIns="0" tIns="0" rIns="0" bIns="0" anchor="ctr" anchorCtr="0">
            <a:noAutofit/>
          </a:bodyPr>
          <a:lstStyle>
            <a:lvl1pPr lvl="0" algn="ctr">
              <a:buNone/>
              <a:defRPr sz="933">
                <a:solidFill>
                  <a:srgbClr val="4C8B90"/>
                </a:solidFill>
                <a:latin typeface="Montserrat Light"/>
                <a:ea typeface="Montserrat Light"/>
                <a:cs typeface="Montserrat Light"/>
                <a:sym typeface="Montserrat Light"/>
              </a:defRPr>
            </a:lvl1pPr>
            <a:lvl2pPr lvl="1" algn="ctr">
              <a:buNone/>
              <a:defRPr sz="1733">
                <a:solidFill>
                  <a:schemeClr val="dk2"/>
                </a:solidFill>
                <a:latin typeface="Montserrat Light"/>
                <a:ea typeface="Montserrat Light"/>
                <a:cs typeface="Montserrat Light"/>
                <a:sym typeface="Montserrat Light"/>
              </a:defRPr>
            </a:lvl2pPr>
            <a:lvl3pPr lvl="2" algn="ctr">
              <a:buNone/>
              <a:defRPr sz="1733">
                <a:solidFill>
                  <a:schemeClr val="dk2"/>
                </a:solidFill>
                <a:latin typeface="Montserrat Light"/>
                <a:ea typeface="Montserrat Light"/>
                <a:cs typeface="Montserrat Light"/>
                <a:sym typeface="Montserrat Light"/>
              </a:defRPr>
            </a:lvl3pPr>
            <a:lvl4pPr lvl="3" algn="ctr">
              <a:buNone/>
              <a:defRPr sz="1733">
                <a:solidFill>
                  <a:schemeClr val="dk2"/>
                </a:solidFill>
                <a:latin typeface="Montserrat Light"/>
                <a:ea typeface="Montserrat Light"/>
                <a:cs typeface="Montserrat Light"/>
                <a:sym typeface="Montserrat Light"/>
              </a:defRPr>
            </a:lvl4pPr>
            <a:lvl5pPr lvl="4" algn="ctr">
              <a:buNone/>
              <a:defRPr sz="1733">
                <a:solidFill>
                  <a:schemeClr val="dk2"/>
                </a:solidFill>
                <a:latin typeface="Montserrat Light"/>
                <a:ea typeface="Montserrat Light"/>
                <a:cs typeface="Montserrat Light"/>
                <a:sym typeface="Montserrat Light"/>
              </a:defRPr>
            </a:lvl5pPr>
            <a:lvl6pPr lvl="5" algn="ctr">
              <a:buNone/>
              <a:defRPr sz="1733">
                <a:solidFill>
                  <a:schemeClr val="dk2"/>
                </a:solidFill>
                <a:latin typeface="Montserrat Light"/>
                <a:ea typeface="Montserrat Light"/>
                <a:cs typeface="Montserrat Light"/>
                <a:sym typeface="Montserrat Light"/>
              </a:defRPr>
            </a:lvl6pPr>
            <a:lvl7pPr lvl="6" algn="ctr">
              <a:buNone/>
              <a:defRPr sz="1733">
                <a:solidFill>
                  <a:schemeClr val="dk2"/>
                </a:solidFill>
                <a:latin typeface="Montserrat Light"/>
                <a:ea typeface="Montserrat Light"/>
                <a:cs typeface="Montserrat Light"/>
                <a:sym typeface="Montserrat Light"/>
              </a:defRPr>
            </a:lvl7pPr>
            <a:lvl8pPr lvl="7" algn="ctr">
              <a:buNone/>
              <a:defRPr sz="1733">
                <a:solidFill>
                  <a:schemeClr val="dk2"/>
                </a:solidFill>
                <a:latin typeface="Montserrat Light"/>
                <a:ea typeface="Montserrat Light"/>
                <a:cs typeface="Montserrat Light"/>
                <a:sym typeface="Montserrat Light"/>
              </a:defRPr>
            </a:lvl8pPr>
            <a:lvl9pPr lvl="8" algn="ctr">
              <a:buNone/>
              <a:defRPr sz="1733">
                <a:solidFill>
                  <a:schemeClr val="dk2"/>
                </a:solidFill>
                <a:latin typeface="Montserrat Light"/>
                <a:ea typeface="Montserrat Light"/>
                <a:cs typeface="Montserrat Light"/>
                <a:sym typeface="Montserrat Light"/>
              </a:defRPr>
            </a:lvl9pPr>
          </a:lstStyle>
          <a:p>
            <a:fld id="{00000000-1234-1234-1234-123412341234}" type="slidenum">
              <a:rPr lang="it-IT" smtClean="0"/>
              <a:pPr/>
              <a:t>‹N›</a:t>
            </a:fld>
            <a:endParaRPr lang="it-IT" dirty="0"/>
          </a:p>
        </p:txBody>
      </p:sp>
    </p:spTree>
    <p:extLst>
      <p:ext uri="{BB962C8B-B14F-4D97-AF65-F5344CB8AC3E}">
        <p14:creationId xmlns:p14="http://schemas.microsoft.com/office/powerpoint/2010/main" val="11631087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 3 columns">
  <p:cSld name="Title + 3 columns">
    <p:spTree>
      <p:nvGrpSpPr>
        <p:cNvPr id="1" name="Shape 173"/>
        <p:cNvGrpSpPr/>
        <p:nvPr/>
      </p:nvGrpSpPr>
      <p:grpSpPr>
        <a:xfrm>
          <a:off x="0" y="0"/>
          <a:ext cx="0" cy="0"/>
          <a:chOff x="0" y="0"/>
          <a:chExt cx="0" cy="0"/>
        </a:xfrm>
      </p:grpSpPr>
      <p:grpSp>
        <p:nvGrpSpPr>
          <p:cNvPr id="174" name="Google Shape;174;p7"/>
          <p:cNvGrpSpPr/>
          <p:nvPr/>
        </p:nvGrpSpPr>
        <p:grpSpPr>
          <a:xfrm flipH="1">
            <a:off x="5818365" y="-4283"/>
            <a:ext cx="6373635" cy="2821561"/>
            <a:chOff x="0" y="0"/>
            <a:chExt cx="5072935" cy="2245751"/>
          </a:xfrm>
        </p:grpSpPr>
        <p:pic>
          <p:nvPicPr>
            <p:cNvPr id="175" name="Google Shape;175;p7"/>
            <p:cNvPicPr preferRelativeResize="0"/>
            <p:nvPr/>
          </p:nvPicPr>
          <p:blipFill>
            <a:blip r:embed="rId2">
              <a:alphaModFix/>
            </a:blip>
            <a:stretch>
              <a:fillRect/>
            </a:stretch>
          </p:blipFill>
          <p:spPr>
            <a:xfrm>
              <a:off x="0" y="1693130"/>
              <a:ext cx="845548" cy="552621"/>
            </a:xfrm>
            <a:prstGeom prst="rect">
              <a:avLst/>
            </a:prstGeom>
            <a:noFill/>
            <a:ln>
              <a:noFill/>
            </a:ln>
          </p:spPr>
        </p:pic>
        <p:pic>
          <p:nvPicPr>
            <p:cNvPr id="176" name="Google Shape;176;p7"/>
            <p:cNvPicPr preferRelativeResize="0"/>
            <p:nvPr/>
          </p:nvPicPr>
          <p:blipFill>
            <a:blip r:embed="rId2">
              <a:alphaModFix/>
            </a:blip>
            <a:stretch>
              <a:fillRect/>
            </a:stretch>
          </p:blipFill>
          <p:spPr>
            <a:xfrm>
              <a:off x="422766" y="1270348"/>
              <a:ext cx="845548" cy="552621"/>
            </a:xfrm>
            <a:prstGeom prst="rect">
              <a:avLst/>
            </a:prstGeom>
            <a:noFill/>
            <a:ln>
              <a:noFill/>
            </a:ln>
          </p:spPr>
        </p:pic>
        <p:grpSp>
          <p:nvGrpSpPr>
            <p:cNvPr id="177" name="Google Shape;177;p7"/>
            <p:cNvGrpSpPr/>
            <p:nvPr/>
          </p:nvGrpSpPr>
          <p:grpSpPr>
            <a:xfrm>
              <a:off x="0" y="846565"/>
              <a:ext cx="3381962" cy="552621"/>
              <a:chOff x="0" y="0"/>
              <a:chExt cx="5487525" cy="896675"/>
            </a:xfrm>
          </p:grpSpPr>
          <p:pic>
            <p:nvPicPr>
              <p:cNvPr id="178" name="Google Shape;178;p7"/>
              <p:cNvPicPr preferRelativeResize="0"/>
              <p:nvPr/>
            </p:nvPicPr>
            <p:blipFill>
              <a:blip r:embed="rId2">
                <a:alphaModFix/>
              </a:blip>
              <a:stretch>
                <a:fillRect/>
              </a:stretch>
            </p:blipFill>
            <p:spPr>
              <a:xfrm>
                <a:off x="0" y="0"/>
                <a:ext cx="1371975" cy="896675"/>
              </a:xfrm>
              <a:prstGeom prst="rect">
                <a:avLst/>
              </a:prstGeom>
              <a:noFill/>
              <a:ln>
                <a:noFill/>
              </a:ln>
            </p:spPr>
          </p:pic>
          <p:pic>
            <p:nvPicPr>
              <p:cNvPr id="179" name="Google Shape;179;p7"/>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180" name="Google Shape;180;p7"/>
              <p:cNvPicPr preferRelativeResize="0"/>
              <p:nvPr/>
            </p:nvPicPr>
            <p:blipFill>
              <a:blip r:embed="rId2">
                <a:alphaModFix/>
              </a:blip>
              <a:stretch>
                <a:fillRect/>
              </a:stretch>
            </p:blipFill>
            <p:spPr>
              <a:xfrm>
                <a:off x="4115550" y="0"/>
                <a:ext cx="1371975" cy="896675"/>
              </a:xfrm>
              <a:prstGeom prst="rect">
                <a:avLst/>
              </a:prstGeom>
              <a:noFill/>
              <a:ln>
                <a:noFill/>
              </a:ln>
            </p:spPr>
          </p:pic>
        </p:grpSp>
        <p:grpSp>
          <p:nvGrpSpPr>
            <p:cNvPr id="181" name="Google Shape;181;p7"/>
            <p:cNvGrpSpPr/>
            <p:nvPr/>
          </p:nvGrpSpPr>
          <p:grpSpPr>
            <a:xfrm>
              <a:off x="422766" y="423783"/>
              <a:ext cx="4650168" cy="552621"/>
              <a:chOff x="0" y="0"/>
              <a:chExt cx="7545300" cy="896675"/>
            </a:xfrm>
          </p:grpSpPr>
          <p:pic>
            <p:nvPicPr>
              <p:cNvPr id="182" name="Google Shape;182;p7"/>
              <p:cNvPicPr preferRelativeResize="0"/>
              <p:nvPr/>
            </p:nvPicPr>
            <p:blipFill>
              <a:blip r:embed="rId2">
                <a:alphaModFix/>
              </a:blip>
              <a:stretch>
                <a:fillRect/>
              </a:stretch>
            </p:blipFill>
            <p:spPr>
              <a:xfrm>
                <a:off x="0" y="0"/>
                <a:ext cx="1371975" cy="896675"/>
              </a:xfrm>
              <a:prstGeom prst="rect">
                <a:avLst/>
              </a:prstGeom>
              <a:noFill/>
              <a:ln>
                <a:noFill/>
              </a:ln>
            </p:spPr>
          </p:pic>
          <p:pic>
            <p:nvPicPr>
              <p:cNvPr id="183" name="Google Shape;183;p7"/>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184" name="Google Shape;184;p7"/>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185" name="Google Shape;185;p7"/>
              <p:cNvPicPr preferRelativeResize="0"/>
              <p:nvPr/>
            </p:nvPicPr>
            <p:blipFill>
              <a:blip r:embed="rId2">
                <a:alphaModFix/>
              </a:blip>
              <a:stretch>
                <a:fillRect/>
              </a:stretch>
            </p:blipFill>
            <p:spPr>
              <a:xfrm>
                <a:off x="6173325" y="0"/>
                <a:ext cx="1371975" cy="896675"/>
              </a:xfrm>
              <a:prstGeom prst="rect">
                <a:avLst/>
              </a:prstGeom>
              <a:noFill/>
              <a:ln>
                <a:noFill/>
              </a:ln>
            </p:spPr>
          </p:pic>
        </p:grpSp>
        <p:grpSp>
          <p:nvGrpSpPr>
            <p:cNvPr id="186" name="Google Shape;186;p7"/>
            <p:cNvGrpSpPr/>
            <p:nvPr/>
          </p:nvGrpSpPr>
          <p:grpSpPr>
            <a:xfrm>
              <a:off x="0" y="0"/>
              <a:ext cx="4650168" cy="552621"/>
              <a:chOff x="0" y="0"/>
              <a:chExt cx="7545300" cy="896675"/>
            </a:xfrm>
          </p:grpSpPr>
          <p:pic>
            <p:nvPicPr>
              <p:cNvPr id="187" name="Google Shape;187;p7"/>
              <p:cNvPicPr preferRelativeResize="0"/>
              <p:nvPr/>
            </p:nvPicPr>
            <p:blipFill>
              <a:blip r:embed="rId2">
                <a:alphaModFix/>
              </a:blip>
              <a:stretch>
                <a:fillRect/>
              </a:stretch>
            </p:blipFill>
            <p:spPr>
              <a:xfrm>
                <a:off x="0" y="0"/>
                <a:ext cx="1371975" cy="896675"/>
              </a:xfrm>
              <a:prstGeom prst="rect">
                <a:avLst/>
              </a:prstGeom>
              <a:noFill/>
              <a:ln>
                <a:noFill/>
              </a:ln>
            </p:spPr>
          </p:pic>
          <p:pic>
            <p:nvPicPr>
              <p:cNvPr id="188" name="Google Shape;188;p7"/>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189" name="Google Shape;189;p7"/>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190" name="Google Shape;190;p7"/>
              <p:cNvPicPr preferRelativeResize="0"/>
              <p:nvPr/>
            </p:nvPicPr>
            <p:blipFill>
              <a:blip r:embed="rId2">
                <a:alphaModFix/>
              </a:blip>
              <a:stretch>
                <a:fillRect/>
              </a:stretch>
            </p:blipFill>
            <p:spPr>
              <a:xfrm>
                <a:off x="6173325" y="0"/>
                <a:ext cx="1371975" cy="896675"/>
              </a:xfrm>
              <a:prstGeom prst="rect">
                <a:avLst/>
              </a:prstGeom>
              <a:noFill/>
              <a:ln>
                <a:noFill/>
              </a:ln>
            </p:spPr>
          </p:pic>
        </p:grpSp>
      </p:grpSp>
      <p:grpSp>
        <p:nvGrpSpPr>
          <p:cNvPr id="191" name="Google Shape;191;p7"/>
          <p:cNvGrpSpPr/>
          <p:nvPr/>
        </p:nvGrpSpPr>
        <p:grpSpPr>
          <a:xfrm flipH="1">
            <a:off x="8" y="5270900"/>
            <a:ext cx="3186885" cy="1757937"/>
            <a:chOff x="6607482" y="3879952"/>
            <a:chExt cx="2536521" cy="1399186"/>
          </a:xfrm>
        </p:grpSpPr>
        <p:grpSp>
          <p:nvGrpSpPr>
            <p:cNvPr id="192" name="Google Shape;192;p7"/>
            <p:cNvGrpSpPr/>
            <p:nvPr/>
          </p:nvGrpSpPr>
          <p:grpSpPr>
            <a:xfrm>
              <a:off x="6607482" y="4726517"/>
              <a:ext cx="2113755" cy="552621"/>
              <a:chOff x="2057775" y="0"/>
              <a:chExt cx="3429750" cy="896675"/>
            </a:xfrm>
          </p:grpSpPr>
          <p:pic>
            <p:nvPicPr>
              <p:cNvPr id="193" name="Google Shape;193;p7"/>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194" name="Google Shape;194;p7"/>
              <p:cNvPicPr preferRelativeResize="0"/>
              <p:nvPr/>
            </p:nvPicPr>
            <p:blipFill>
              <a:blip r:embed="rId2">
                <a:alphaModFix/>
              </a:blip>
              <a:stretch>
                <a:fillRect/>
              </a:stretch>
            </p:blipFill>
            <p:spPr>
              <a:xfrm>
                <a:off x="4115550" y="0"/>
                <a:ext cx="1371975" cy="896675"/>
              </a:xfrm>
              <a:prstGeom prst="rect">
                <a:avLst/>
              </a:prstGeom>
              <a:noFill/>
              <a:ln>
                <a:noFill/>
              </a:ln>
            </p:spPr>
          </p:pic>
        </p:grpSp>
        <p:grpSp>
          <p:nvGrpSpPr>
            <p:cNvPr id="195" name="Google Shape;195;p7"/>
            <p:cNvGrpSpPr/>
            <p:nvPr/>
          </p:nvGrpSpPr>
          <p:grpSpPr>
            <a:xfrm>
              <a:off x="7030248" y="4303735"/>
              <a:ext cx="2113755" cy="552621"/>
              <a:chOff x="2057775" y="0"/>
              <a:chExt cx="3429750" cy="896675"/>
            </a:xfrm>
          </p:grpSpPr>
          <p:pic>
            <p:nvPicPr>
              <p:cNvPr id="196" name="Google Shape;196;p7"/>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197" name="Google Shape;197;p7"/>
              <p:cNvPicPr preferRelativeResize="0"/>
              <p:nvPr/>
            </p:nvPicPr>
            <p:blipFill>
              <a:blip r:embed="rId2">
                <a:alphaModFix/>
              </a:blip>
              <a:stretch>
                <a:fillRect/>
              </a:stretch>
            </p:blipFill>
            <p:spPr>
              <a:xfrm>
                <a:off x="4115550" y="0"/>
                <a:ext cx="1371975" cy="896675"/>
              </a:xfrm>
              <a:prstGeom prst="rect">
                <a:avLst/>
              </a:prstGeom>
              <a:noFill/>
              <a:ln>
                <a:noFill/>
              </a:ln>
            </p:spPr>
          </p:pic>
        </p:grpSp>
        <p:pic>
          <p:nvPicPr>
            <p:cNvPr id="198" name="Google Shape;198;p7"/>
            <p:cNvPicPr preferRelativeResize="0"/>
            <p:nvPr/>
          </p:nvPicPr>
          <p:blipFill>
            <a:blip r:embed="rId2">
              <a:alphaModFix/>
            </a:blip>
            <a:stretch>
              <a:fillRect/>
            </a:stretch>
          </p:blipFill>
          <p:spPr>
            <a:xfrm>
              <a:off x="7875688" y="3879952"/>
              <a:ext cx="845548" cy="552621"/>
            </a:xfrm>
            <a:prstGeom prst="rect">
              <a:avLst/>
            </a:prstGeom>
            <a:noFill/>
            <a:ln>
              <a:noFill/>
            </a:ln>
          </p:spPr>
        </p:pic>
      </p:grpSp>
      <p:sp>
        <p:nvSpPr>
          <p:cNvPr id="199" name="Google Shape;199;p7"/>
          <p:cNvSpPr txBox="1">
            <a:spLocks noGrp="1"/>
          </p:cNvSpPr>
          <p:nvPr>
            <p:ph type="title"/>
          </p:nvPr>
        </p:nvSpPr>
        <p:spPr>
          <a:xfrm>
            <a:off x="1035267" y="536933"/>
            <a:ext cx="4783200" cy="1142400"/>
          </a:xfrm>
          <a:prstGeom prst="rect">
            <a:avLst/>
          </a:prstGeom>
        </p:spPr>
        <p:txBody>
          <a:bodyPr spcFirstLastPara="1" wrap="square" lIns="0" tIns="0" rIns="0" bIns="0" anchor="b" anchorCtr="0">
            <a:noAutofit/>
          </a:bodyPr>
          <a:lstStyle>
            <a:lvl1pPr lvl="0" rtl="0">
              <a:spcBef>
                <a:spcPts val="0"/>
              </a:spcBef>
              <a:spcAft>
                <a:spcPts val="0"/>
              </a:spcAft>
              <a:buSzPts val="1800"/>
              <a:buNone/>
              <a:defRPr/>
            </a:lvl1pPr>
            <a:lvl2pPr lvl="1" rtl="0">
              <a:spcBef>
                <a:spcPts val="0"/>
              </a:spcBef>
              <a:spcAft>
                <a:spcPts val="0"/>
              </a:spcAft>
              <a:buSzPts val="1800"/>
              <a:buNone/>
              <a:defRPr/>
            </a:lvl2pPr>
            <a:lvl3pPr lvl="2" rtl="0">
              <a:spcBef>
                <a:spcPts val="0"/>
              </a:spcBef>
              <a:spcAft>
                <a:spcPts val="0"/>
              </a:spcAft>
              <a:buSzPts val="1800"/>
              <a:buNone/>
              <a:defRPr/>
            </a:lvl3pPr>
            <a:lvl4pPr lvl="3" rtl="0">
              <a:spcBef>
                <a:spcPts val="0"/>
              </a:spcBef>
              <a:spcAft>
                <a:spcPts val="0"/>
              </a:spcAft>
              <a:buSzPts val="1800"/>
              <a:buNone/>
              <a:defRPr/>
            </a:lvl4pPr>
            <a:lvl5pPr lvl="4" rtl="0">
              <a:spcBef>
                <a:spcPts val="0"/>
              </a:spcBef>
              <a:spcAft>
                <a:spcPts val="0"/>
              </a:spcAft>
              <a:buSzPts val="1800"/>
              <a:buNone/>
              <a:defRPr/>
            </a:lvl5pPr>
            <a:lvl6pPr lvl="5" rtl="0">
              <a:spcBef>
                <a:spcPts val="0"/>
              </a:spcBef>
              <a:spcAft>
                <a:spcPts val="0"/>
              </a:spcAft>
              <a:buSzPts val="1800"/>
              <a:buNone/>
              <a:defRPr/>
            </a:lvl6pPr>
            <a:lvl7pPr lvl="6" rtl="0">
              <a:spcBef>
                <a:spcPts val="0"/>
              </a:spcBef>
              <a:spcAft>
                <a:spcPts val="0"/>
              </a:spcAft>
              <a:buSzPts val="1800"/>
              <a:buNone/>
              <a:defRPr/>
            </a:lvl7pPr>
            <a:lvl8pPr lvl="7" rtl="0">
              <a:spcBef>
                <a:spcPts val="0"/>
              </a:spcBef>
              <a:spcAft>
                <a:spcPts val="0"/>
              </a:spcAft>
              <a:buSzPts val="1800"/>
              <a:buNone/>
              <a:defRPr/>
            </a:lvl8pPr>
            <a:lvl9pPr lvl="8" rtl="0">
              <a:spcBef>
                <a:spcPts val="0"/>
              </a:spcBef>
              <a:spcAft>
                <a:spcPts val="0"/>
              </a:spcAft>
              <a:buSzPts val="1800"/>
              <a:buNone/>
              <a:defRPr/>
            </a:lvl9pPr>
          </a:lstStyle>
          <a:p>
            <a:endParaRPr/>
          </a:p>
        </p:txBody>
      </p:sp>
      <p:sp>
        <p:nvSpPr>
          <p:cNvPr id="200" name="Google Shape;200;p7"/>
          <p:cNvSpPr txBox="1">
            <a:spLocks noGrp="1"/>
          </p:cNvSpPr>
          <p:nvPr>
            <p:ph type="body" idx="1"/>
          </p:nvPr>
        </p:nvSpPr>
        <p:spPr>
          <a:xfrm>
            <a:off x="1035267" y="2032500"/>
            <a:ext cx="3103600" cy="4102800"/>
          </a:xfrm>
          <a:prstGeom prst="rect">
            <a:avLst/>
          </a:prstGeom>
        </p:spPr>
        <p:txBody>
          <a:bodyPr spcFirstLastPara="1" wrap="square" lIns="0" tIns="0" rIns="0" bIns="0" anchor="t" anchorCtr="0">
            <a:noAutofit/>
          </a:bodyPr>
          <a:lstStyle>
            <a:lvl1pPr marL="609585" lvl="0" indent="-440256" rtl="0">
              <a:spcBef>
                <a:spcPts val="800"/>
              </a:spcBef>
              <a:spcAft>
                <a:spcPts val="0"/>
              </a:spcAft>
              <a:buSzPts val="1600"/>
              <a:buChar char="❑"/>
              <a:defRPr sz="2133"/>
            </a:lvl1pPr>
            <a:lvl2pPr marL="1219170" lvl="1" indent="-440256" rtl="0">
              <a:spcBef>
                <a:spcPts val="800"/>
              </a:spcBef>
              <a:spcAft>
                <a:spcPts val="0"/>
              </a:spcAft>
              <a:buSzPts val="1600"/>
              <a:buChar char="❏"/>
              <a:defRPr sz="2133"/>
            </a:lvl2pPr>
            <a:lvl3pPr marL="1828754" lvl="2" indent="-440256" rtl="0">
              <a:spcBef>
                <a:spcPts val="800"/>
              </a:spcBef>
              <a:spcAft>
                <a:spcPts val="0"/>
              </a:spcAft>
              <a:buSzPts val="1600"/>
              <a:buChar char="❏"/>
              <a:defRPr sz="2133"/>
            </a:lvl3pPr>
            <a:lvl4pPr marL="2438339" lvl="3" indent="-440256" rtl="0">
              <a:spcBef>
                <a:spcPts val="800"/>
              </a:spcBef>
              <a:spcAft>
                <a:spcPts val="0"/>
              </a:spcAft>
              <a:buSzPts val="1600"/>
              <a:buChar char="❏"/>
              <a:defRPr sz="2133"/>
            </a:lvl4pPr>
            <a:lvl5pPr marL="3047924" lvl="4" indent="-440256" rtl="0">
              <a:spcBef>
                <a:spcPts val="800"/>
              </a:spcBef>
              <a:spcAft>
                <a:spcPts val="0"/>
              </a:spcAft>
              <a:buSzPts val="1600"/>
              <a:buChar char="❏"/>
              <a:defRPr sz="2133"/>
            </a:lvl5pPr>
            <a:lvl6pPr marL="3657509" lvl="5" indent="-440256" rtl="0">
              <a:spcBef>
                <a:spcPts val="800"/>
              </a:spcBef>
              <a:spcAft>
                <a:spcPts val="0"/>
              </a:spcAft>
              <a:buSzPts val="1600"/>
              <a:buChar char="❏"/>
              <a:defRPr sz="2133"/>
            </a:lvl6pPr>
            <a:lvl7pPr marL="4267093" lvl="6" indent="-440256" rtl="0">
              <a:spcBef>
                <a:spcPts val="800"/>
              </a:spcBef>
              <a:spcAft>
                <a:spcPts val="0"/>
              </a:spcAft>
              <a:buSzPts val="1600"/>
              <a:buChar char="❏"/>
              <a:defRPr sz="2133"/>
            </a:lvl7pPr>
            <a:lvl8pPr marL="4876678" lvl="7" indent="-440256" rtl="0">
              <a:spcBef>
                <a:spcPts val="800"/>
              </a:spcBef>
              <a:spcAft>
                <a:spcPts val="0"/>
              </a:spcAft>
              <a:buSzPts val="1600"/>
              <a:buChar char="❏"/>
              <a:defRPr sz="2133"/>
            </a:lvl8pPr>
            <a:lvl9pPr marL="5486263" lvl="8" indent="-440256" rtl="0">
              <a:spcBef>
                <a:spcPts val="800"/>
              </a:spcBef>
              <a:spcAft>
                <a:spcPts val="0"/>
              </a:spcAft>
              <a:buSzPts val="1600"/>
              <a:buChar char="❏"/>
              <a:defRPr sz="2133"/>
            </a:lvl9pPr>
          </a:lstStyle>
          <a:p>
            <a:endParaRPr/>
          </a:p>
        </p:txBody>
      </p:sp>
      <p:sp>
        <p:nvSpPr>
          <p:cNvPr id="201" name="Google Shape;201;p7"/>
          <p:cNvSpPr txBox="1">
            <a:spLocks noGrp="1"/>
          </p:cNvSpPr>
          <p:nvPr>
            <p:ph type="body" idx="2"/>
          </p:nvPr>
        </p:nvSpPr>
        <p:spPr>
          <a:xfrm>
            <a:off x="4501416" y="2032500"/>
            <a:ext cx="3103600" cy="4102800"/>
          </a:xfrm>
          <a:prstGeom prst="rect">
            <a:avLst/>
          </a:prstGeom>
        </p:spPr>
        <p:txBody>
          <a:bodyPr spcFirstLastPara="1" wrap="square" lIns="0" tIns="0" rIns="0" bIns="0" anchor="t" anchorCtr="0">
            <a:noAutofit/>
          </a:bodyPr>
          <a:lstStyle>
            <a:lvl1pPr marL="609585" lvl="0" indent="-440256" rtl="0">
              <a:spcBef>
                <a:spcPts val="800"/>
              </a:spcBef>
              <a:spcAft>
                <a:spcPts val="0"/>
              </a:spcAft>
              <a:buSzPts val="1600"/>
              <a:buChar char="❑"/>
              <a:defRPr sz="2133"/>
            </a:lvl1pPr>
            <a:lvl2pPr marL="1219170" lvl="1" indent="-440256" rtl="0">
              <a:spcBef>
                <a:spcPts val="800"/>
              </a:spcBef>
              <a:spcAft>
                <a:spcPts val="0"/>
              </a:spcAft>
              <a:buSzPts val="1600"/>
              <a:buChar char="❏"/>
              <a:defRPr sz="2133"/>
            </a:lvl2pPr>
            <a:lvl3pPr marL="1828754" lvl="2" indent="-440256" rtl="0">
              <a:spcBef>
                <a:spcPts val="800"/>
              </a:spcBef>
              <a:spcAft>
                <a:spcPts val="0"/>
              </a:spcAft>
              <a:buSzPts val="1600"/>
              <a:buChar char="❏"/>
              <a:defRPr sz="2133"/>
            </a:lvl3pPr>
            <a:lvl4pPr marL="2438339" lvl="3" indent="-440256" rtl="0">
              <a:spcBef>
                <a:spcPts val="800"/>
              </a:spcBef>
              <a:spcAft>
                <a:spcPts val="0"/>
              </a:spcAft>
              <a:buSzPts val="1600"/>
              <a:buChar char="❏"/>
              <a:defRPr sz="2133"/>
            </a:lvl4pPr>
            <a:lvl5pPr marL="3047924" lvl="4" indent="-440256" rtl="0">
              <a:spcBef>
                <a:spcPts val="800"/>
              </a:spcBef>
              <a:spcAft>
                <a:spcPts val="0"/>
              </a:spcAft>
              <a:buSzPts val="1600"/>
              <a:buChar char="❏"/>
              <a:defRPr sz="2133"/>
            </a:lvl5pPr>
            <a:lvl6pPr marL="3657509" lvl="5" indent="-440256" rtl="0">
              <a:spcBef>
                <a:spcPts val="800"/>
              </a:spcBef>
              <a:spcAft>
                <a:spcPts val="0"/>
              </a:spcAft>
              <a:buSzPts val="1600"/>
              <a:buChar char="❏"/>
              <a:defRPr sz="2133"/>
            </a:lvl6pPr>
            <a:lvl7pPr marL="4267093" lvl="6" indent="-440256" rtl="0">
              <a:spcBef>
                <a:spcPts val="800"/>
              </a:spcBef>
              <a:spcAft>
                <a:spcPts val="0"/>
              </a:spcAft>
              <a:buSzPts val="1600"/>
              <a:buChar char="❏"/>
              <a:defRPr sz="2133"/>
            </a:lvl7pPr>
            <a:lvl8pPr marL="4876678" lvl="7" indent="-440256" rtl="0">
              <a:spcBef>
                <a:spcPts val="800"/>
              </a:spcBef>
              <a:spcAft>
                <a:spcPts val="0"/>
              </a:spcAft>
              <a:buSzPts val="1600"/>
              <a:buChar char="❏"/>
              <a:defRPr sz="2133"/>
            </a:lvl8pPr>
            <a:lvl9pPr marL="5486263" lvl="8" indent="-440256" rtl="0">
              <a:spcBef>
                <a:spcPts val="800"/>
              </a:spcBef>
              <a:spcAft>
                <a:spcPts val="0"/>
              </a:spcAft>
              <a:buSzPts val="1600"/>
              <a:buChar char="❏"/>
              <a:defRPr sz="2133"/>
            </a:lvl9pPr>
          </a:lstStyle>
          <a:p>
            <a:endParaRPr/>
          </a:p>
        </p:txBody>
      </p:sp>
      <p:sp>
        <p:nvSpPr>
          <p:cNvPr id="202" name="Google Shape;202;p7"/>
          <p:cNvSpPr txBox="1">
            <a:spLocks noGrp="1"/>
          </p:cNvSpPr>
          <p:nvPr>
            <p:ph type="body" idx="3"/>
          </p:nvPr>
        </p:nvSpPr>
        <p:spPr>
          <a:xfrm>
            <a:off x="7967565" y="2032500"/>
            <a:ext cx="3103600" cy="4102800"/>
          </a:xfrm>
          <a:prstGeom prst="rect">
            <a:avLst/>
          </a:prstGeom>
        </p:spPr>
        <p:txBody>
          <a:bodyPr spcFirstLastPara="1" wrap="square" lIns="0" tIns="0" rIns="0" bIns="0" anchor="t" anchorCtr="0">
            <a:noAutofit/>
          </a:bodyPr>
          <a:lstStyle>
            <a:lvl1pPr marL="609585" lvl="0" indent="-440256" rtl="0">
              <a:spcBef>
                <a:spcPts val="800"/>
              </a:spcBef>
              <a:spcAft>
                <a:spcPts val="0"/>
              </a:spcAft>
              <a:buSzPts val="1600"/>
              <a:buChar char="❑"/>
              <a:defRPr sz="2133"/>
            </a:lvl1pPr>
            <a:lvl2pPr marL="1219170" lvl="1" indent="-440256" rtl="0">
              <a:spcBef>
                <a:spcPts val="800"/>
              </a:spcBef>
              <a:spcAft>
                <a:spcPts val="0"/>
              </a:spcAft>
              <a:buSzPts val="1600"/>
              <a:buChar char="❏"/>
              <a:defRPr sz="2133"/>
            </a:lvl2pPr>
            <a:lvl3pPr marL="1828754" lvl="2" indent="-440256" rtl="0">
              <a:spcBef>
                <a:spcPts val="800"/>
              </a:spcBef>
              <a:spcAft>
                <a:spcPts val="0"/>
              </a:spcAft>
              <a:buSzPts val="1600"/>
              <a:buChar char="❏"/>
              <a:defRPr sz="2133"/>
            </a:lvl3pPr>
            <a:lvl4pPr marL="2438339" lvl="3" indent="-440256" rtl="0">
              <a:spcBef>
                <a:spcPts val="800"/>
              </a:spcBef>
              <a:spcAft>
                <a:spcPts val="0"/>
              </a:spcAft>
              <a:buSzPts val="1600"/>
              <a:buChar char="❏"/>
              <a:defRPr sz="2133"/>
            </a:lvl4pPr>
            <a:lvl5pPr marL="3047924" lvl="4" indent="-440256" rtl="0">
              <a:spcBef>
                <a:spcPts val="800"/>
              </a:spcBef>
              <a:spcAft>
                <a:spcPts val="0"/>
              </a:spcAft>
              <a:buSzPts val="1600"/>
              <a:buChar char="❏"/>
              <a:defRPr sz="2133"/>
            </a:lvl5pPr>
            <a:lvl6pPr marL="3657509" lvl="5" indent="-440256" rtl="0">
              <a:spcBef>
                <a:spcPts val="800"/>
              </a:spcBef>
              <a:spcAft>
                <a:spcPts val="0"/>
              </a:spcAft>
              <a:buSzPts val="1600"/>
              <a:buChar char="❏"/>
              <a:defRPr sz="2133"/>
            </a:lvl6pPr>
            <a:lvl7pPr marL="4267093" lvl="6" indent="-440256" rtl="0">
              <a:spcBef>
                <a:spcPts val="800"/>
              </a:spcBef>
              <a:spcAft>
                <a:spcPts val="0"/>
              </a:spcAft>
              <a:buSzPts val="1600"/>
              <a:buChar char="❏"/>
              <a:defRPr sz="2133"/>
            </a:lvl7pPr>
            <a:lvl8pPr marL="4876678" lvl="7" indent="-440256" rtl="0">
              <a:spcBef>
                <a:spcPts val="800"/>
              </a:spcBef>
              <a:spcAft>
                <a:spcPts val="0"/>
              </a:spcAft>
              <a:buSzPts val="1600"/>
              <a:buChar char="❏"/>
              <a:defRPr sz="2133"/>
            </a:lvl8pPr>
            <a:lvl9pPr marL="5486263" lvl="8" indent="-440256" rtl="0">
              <a:spcBef>
                <a:spcPts val="800"/>
              </a:spcBef>
              <a:spcAft>
                <a:spcPts val="0"/>
              </a:spcAft>
              <a:buSzPts val="1600"/>
              <a:buChar char="❏"/>
              <a:defRPr sz="2133"/>
            </a:lvl9pPr>
          </a:lstStyle>
          <a:p>
            <a:endParaRPr/>
          </a:p>
        </p:txBody>
      </p:sp>
      <p:sp>
        <p:nvSpPr>
          <p:cNvPr id="3" name="Google Shape;8;p1">
            <a:extLst>
              <a:ext uri="{FF2B5EF4-FFF2-40B4-BE49-F238E27FC236}">
                <a16:creationId xmlns:a16="http://schemas.microsoft.com/office/drawing/2014/main" id="{8F19F7EE-A8E4-9AD1-8D91-7B8456689974}"/>
              </a:ext>
            </a:extLst>
          </p:cNvPr>
          <p:cNvSpPr txBox="1">
            <a:spLocks noGrp="1"/>
          </p:cNvSpPr>
          <p:nvPr>
            <p:ph type="sldNum" idx="12"/>
          </p:nvPr>
        </p:nvSpPr>
        <p:spPr>
          <a:xfrm>
            <a:off x="-2299" y="6299792"/>
            <a:ext cx="552800" cy="546000"/>
          </a:xfrm>
          <a:prstGeom prst="rect">
            <a:avLst/>
          </a:prstGeom>
          <a:noFill/>
          <a:ln>
            <a:noFill/>
          </a:ln>
        </p:spPr>
        <p:txBody>
          <a:bodyPr spcFirstLastPara="1" wrap="square" lIns="0" tIns="0" rIns="0" bIns="0" anchor="ctr" anchorCtr="0">
            <a:noAutofit/>
          </a:bodyPr>
          <a:lstStyle>
            <a:lvl1pPr lvl="0" algn="ctr">
              <a:buNone/>
              <a:defRPr sz="933">
                <a:solidFill>
                  <a:srgbClr val="4C8B90"/>
                </a:solidFill>
                <a:latin typeface="Montserrat Light"/>
                <a:ea typeface="Montserrat Light"/>
                <a:cs typeface="Montserrat Light"/>
                <a:sym typeface="Montserrat Light"/>
              </a:defRPr>
            </a:lvl1pPr>
            <a:lvl2pPr lvl="1" algn="ctr">
              <a:buNone/>
              <a:defRPr sz="1733">
                <a:solidFill>
                  <a:schemeClr val="dk2"/>
                </a:solidFill>
                <a:latin typeface="Montserrat Light"/>
                <a:ea typeface="Montserrat Light"/>
                <a:cs typeface="Montserrat Light"/>
                <a:sym typeface="Montserrat Light"/>
              </a:defRPr>
            </a:lvl2pPr>
            <a:lvl3pPr lvl="2" algn="ctr">
              <a:buNone/>
              <a:defRPr sz="1733">
                <a:solidFill>
                  <a:schemeClr val="dk2"/>
                </a:solidFill>
                <a:latin typeface="Montserrat Light"/>
                <a:ea typeface="Montserrat Light"/>
                <a:cs typeface="Montserrat Light"/>
                <a:sym typeface="Montserrat Light"/>
              </a:defRPr>
            </a:lvl3pPr>
            <a:lvl4pPr lvl="3" algn="ctr">
              <a:buNone/>
              <a:defRPr sz="1733">
                <a:solidFill>
                  <a:schemeClr val="dk2"/>
                </a:solidFill>
                <a:latin typeface="Montserrat Light"/>
                <a:ea typeface="Montserrat Light"/>
                <a:cs typeface="Montserrat Light"/>
                <a:sym typeface="Montserrat Light"/>
              </a:defRPr>
            </a:lvl4pPr>
            <a:lvl5pPr lvl="4" algn="ctr">
              <a:buNone/>
              <a:defRPr sz="1733">
                <a:solidFill>
                  <a:schemeClr val="dk2"/>
                </a:solidFill>
                <a:latin typeface="Montserrat Light"/>
                <a:ea typeface="Montserrat Light"/>
                <a:cs typeface="Montserrat Light"/>
                <a:sym typeface="Montserrat Light"/>
              </a:defRPr>
            </a:lvl5pPr>
            <a:lvl6pPr lvl="5" algn="ctr">
              <a:buNone/>
              <a:defRPr sz="1733">
                <a:solidFill>
                  <a:schemeClr val="dk2"/>
                </a:solidFill>
                <a:latin typeface="Montserrat Light"/>
                <a:ea typeface="Montserrat Light"/>
                <a:cs typeface="Montserrat Light"/>
                <a:sym typeface="Montserrat Light"/>
              </a:defRPr>
            </a:lvl6pPr>
            <a:lvl7pPr lvl="6" algn="ctr">
              <a:buNone/>
              <a:defRPr sz="1733">
                <a:solidFill>
                  <a:schemeClr val="dk2"/>
                </a:solidFill>
                <a:latin typeface="Montserrat Light"/>
                <a:ea typeface="Montserrat Light"/>
                <a:cs typeface="Montserrat Light"/>
                <a:sym typeface="Montserrat Light"/>
              </a:defRPr>
            </a:lvl7pPr>
            <a:lvl8pPr lvl="7" algn="ctr">
              <a:buNone/>
              <a:defRPr sz="1733">
                <a:solidFill>
                  <a:schemeClr val="dk2"/>
                </a:solidFill>
                <a:latin typeface="Montserrat Light"/>
                <a:ea typeface="Montserrat Light"/>
                <a:cs typeface="Montserrat Light"/>
                <a:sym typeface="Montserrat Light"/>
              </a:defRPr>
            </a:lvl8pPr>
            <a:lvl9pPr lvl="8" algn="ctr">
              <a:buNone/>
              <a:defRPr sz="1733">
                <a:solidFill>
                  <a:schemeClr val="dk2"/>
                </a:solidFill>
                <a:latin typeface="Montserrat Light"/>
                <a:ea typeface="Montserrat Light"/>
                <a:cs typeface="Montserrat Light"/>
                <a:sym typeface="Montserrat Light"/>
              </a:defRPr>
            </a:lvl9pPr>
          </a:lstStyle>
          <a:p>
            <a:fld id="{00000000-1234-1234-1234-123412341234}" type="slidenum">
              <a:rPr lang="it-IT" smtClean="0"/>
              <a:pPr/>
              <a:t>‹N›</a:t>
            </a:fld>
            <a:endParaRPr lang="it-IT" dirty="0"/>
          </a:p>
        </p:txBody>
      </p:sp>
    </p:spTree>
    <p:extLst>
      <p:ext uri="{BB962C8B-B14F-4D97-AF65-F5344CB8AC3E}">
        <p14:creationId xmlns:p14="http://schemas.microsoft.com/office/powerpoint/2010/main" val="40611939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04"/>
        <p:cNvGrpSpPr/>
        <p:nvPr/>
      </p:nvGrpSpPr>
      <p:grpSpPr>
        <a:xfrm>
          <a:off x="0" y="0"/>
          <a:ext cx="0" cy="0"/>
          <a:chOff x="0" y="0"/>
          <a:chExt cx="0" cy="0"/>
        </a:xfrm>
      </p:grpSpPr>
      <p:grpSp>
        <p:nvGrpSpPr>
          <p:cNvPr id="205" name="Google Shape;205;p8"/>
          <p:cNvGrpSpPr/>
          <p:nvPr/>
        </p:nvGrpSpPr>
        <p:grpSpPr>
          <a:xfrm flipH="1">
            <a:off x="5818365" y="-4283"/>
            <a:ext cx="6373635" cy="2821561"/>
            <a:chOff x="0" y="0"/>
            <a:chExt cx="5072935" cy="2245751"/>
          </a:xfrm>
        </p:grpSpPr>
        <p:pic>
          <p:nvPicPr>
            <p:cNvPr id="206" name="Google Shape;206;p8"/>
            <p:cNvPicPr preferRelativeResize="0"/>
            <p:nvPr/>
          </p:nvPicPr>
          <p:blipFill>
            <a:blip r:embed="rId2">
              <a:alphaModFix/>
            </a:blip>
            <a:stretch>
              <a:fillRect/>
            </a:stretch>
          </p:blipFill>
          <p:spPr>
            <a:xfrm>
              <a:off x="0" y="1693130"/>
              <a:ext cx="845548" cy="552621"/>
            </a:xfrm>
            <a:prstGeom prst="rect">
              <a:avLst/>
            </a:prstGeom>
            <a:noFill/>
            <a:ln>
              <a:noFill/>
            </a:ln>
          </p:spPr>
        </p:pic>
        <p:pic>
          <p:nvPicPr>
            <p:cNvPr id="207" name="Google Shape;207;p8"/>
            <p:cNvPicPr preferRelativeResize="0"/>
            <p:nvPr/>
          </p:nvPicPr>
          <p:blipFill>
            <a:blip r:embed="rId2">
              <a:alphaModFix/>
            </a:blip>
            <a:stretch>
              <a:fillRect/>
            </a:stretch>
          </p:blipFill>
          <p:spPr>
            <a:xfrm>
              <a:off x="422766" y="1270348"/>
              <a:ext cx="845548" cy="552621"/>
            </a:xfrm>
            <a:prstGeom prst="rect">
              <a:avLst/>
            </a:prstGeom>
            <a:noFill/>
            <a:ln>
              <a:noFill/>
            </a:ln>
          </p:spPr>
        </p:pic>
        <p:grpSp>
          <p:nvGrpSpPr>
            <p:cNvPr id="208" name="Google Shape;208;p8"/>
            <p:cNvGrpSpPr/>
            <p:nvPr/>
          </p:nvGrpSpPr>
          <p:grpSpPr>
            <a:xfrm>
              <a:off x="0" y="846565"/>
              <a:ext cx="3381962" cy="552621"/>
              <a:chOff x="0" y="0"/>
              <a:chExt cx="5487525" cy="896675"/>
            </a:xfrm>
          </p:grpSpPr>
          <p:pic>
            <p:nvPicPr>
              <p:cNvPr id="209" name="Google Shape;209;p8"/>
              <p:cNvPicPr preferRelativeResize="0"/>
              <p:nvPr/>
            </p:nvPicPr>
            <p:blipFill>
              <a:blip r:embed="rId2">
                <a:alphaModFix/>
              </a:blip>
              <a:stretch>
                <a:fillRect/>
              </a:stretch>
            </p:blipFill>
            <p:spPr>
              <a:xfrm>
                <a:off x="0" y="0"/>
                <a:ext cx="1371975" cy="896675"/>
              </a:xfrm>
              <a:prstGeom prst="rect">
                <a:avLst/>
              </a:prstGeom>
              <a:noFill/>
              <a:ln>
                <a:noFill/>
              </a:ln>
            </p:spPr>
          </p:pic>
          <p:pic>
            <p:nvPicPr>
              <p:cNvPr id="210" name="Google Shape;210;p8"/>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211" name="Google Shape;211;p8"/>
              <p:cNvPicPr preferRelativeResize="0"/>
              <p:nvPr/>
            </p:nvPicPr>
            <p:blipFill>
              <a:blip r:embed="rId2">
                <a:alphaModFix/>
              </a:blip>
              <a:stretch>
                <a:fillRect/>
              </a:stretch>
            </p:blipFill>
            <p:spPr>
              <a:xfrm>
                <a:off x="4115550" y="0"/>
                <a:ext cx="1371975" cy="896675"/>
              </a:xfrm>
              <a:prstGeom prst="rect">
                <a:avLst/>
              </a:prstGeom>
              <a:noFill/>
              <a:ln>
                <a:noFill/>
              </a:ln>
            </p:spPr>
          </p:pic>
        </p:grpSp>
        <p:grpSp>
          <p:nvGrpSpPr>
            <p:cNvPr id="212" name="Google Shape;212;p8"/>
            <p:cNvGrpSpPr/>
            <p:nvPr/>
          </p:nvGrpSpPr>
          <p:grpSpPr>
            <a:xfrm>
              <a:off x="422766" y="423783"/>
              <a:ext cx="4650168" cy="552621"/>
              <a:chOff x="0" y="0"/>
              <a:chExt cx="7545300" cy="896675"/>
            </a:xfrm>
          </p:grpSpPr>
          <p:pic>
            <p:nvPicPr>
              <p:cNvPr id="213" name="Google Shape;213;p8"/>
              <p:cNvPicPr preferRelativeResize="0"/>
              <p:nvPr/>
            </p:nvPicPr>
            <p:blipFill>
              <a:blip r:embed="rId2">
                <a:alphaModFix/>
              </a:blip>
              <a:stretch>
                <a:fillRect/>
              </a:stretch>
            </p:blipFill>
            <p:spPr>
              <a:xfrm>
                <a:off x="0" y="0"/>
                <a:ext cx="1371975" cy="896675"/>
              </a:xfrm>
              <a:prstGeom prst="rect">
                <a:avLst/>
              </a:prstGeom>
              <a:noFill/>
              <a:ln>
                <a:noFill/>
              </a:ln>
            </p:spPr>
          </p:pic>
          <p:pic>
            <p:nvPicPr>
              <p:cNvPr id="214" name="Google Shape;214;p8"/>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215" name="Google Shape;215;p8"/>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216" name="Google Shape;216;p8"/>
              <p:cNvPicPr preferRelativeResize="0"/>
              <p:nvPr/>
            </p:nvPicPr>
            <p:blipFill>
              <a:blip r:embed="rId2">
                <a:alphaModFix/>
              </a:blip>
              <a:stretch>
                <a:fillRect/>
              </a:stretch>
            </p:blipFill>
            <p:spPr>
              <a:xfrm>
                <a:off x="6173325" y="0"/>
                <a:ext cx="1371975" cy="896675"/>
              </a:xfrm>
              <a:prstGeom prst="rect">
                <a:avLst/>
              </a:prstGeom>
              <a:noFill/>
              <a:ln>
                <a:noFill/>
              </a:ln>
            </p:spPr>
          </p:pic>
        </p:grpSp>
        <p:grpSp>
          <p:nvGrpSpPr>
            <p:cNvPr id="217" name="Google Shape;217;p8"/>
            <p:cNvGrpSpPr/>
            <p:nvPr/>
          </p:nvGrpSpPr>
          <p:grpSpPr>
            <a:xfrm>
              <a:off x="0" y="0"/>
              <a:ext cx="4650168" cy="552621"/>
              <a:chOff x="0" y="0"/>
              <a:chExt cx="7545300" cy="896675"/>
            </a:xfrm>
          </p:grpSpPr>
          <p:pic>
            <p:nvPicPr>
              <p:cNvPr id="218" name="Google Shape;218;p8"/>
              <p:cNvPicPr preferRelativeResize="0"/>
              <p:nvPr/>
            </p:nvPicPr>
            <p:blipFill>
              <a:blip r:embed="rId2">
                <a:alphaModFix/>
              </a:blip>
              <a:stretch>
                <a:fillRect/>
              </a:stretch>
            </p:blipFill>
            <p:spPr>
              <a:xfrm>
                <a:off x="0" y="0"/>
                <a:ext cx="1371975" cy="896675"/>
              </a:xfrm>
              <a:prstGeom prst="rect">
                <a:avLst/>
              </a:prstGeom>
              <a:noFill/>
              <a:ln>
                <a:noFill/>
              </a:ln>
            </p:spPr>
          </p:pic>
          <p:pic>
            <p:nvPicPr>
              <p:cNvPr id="219" name="Google Shape;219;p8"/>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220" name="Google Shape;220;p8"/>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221" name="Google Shape;221;p8"/>
              <p:cNvPicPr preferRelativeResize="0"/>
              <p:nvPr/>
            </p:nvPicPr>
            <p:blipFill>
              <a:blip r:embed="rId2">
                <a:alphaModFix/>
              </a:blip>
              <a:stretch>
                <a:fillRect/>
              </a:stretch>
            </p:blipFill>
            <p:spPr>
              <a:xfrm>
                <a:off x="6173325" y="0"/>
                <a:ext cx="1371975" cy="896675"/>
              </a:xfrm>
              <a:prstGeom prst="rect">
                <a:avLst/>
              </a:prstGeom>
              <a:noFill/>
              <a:ln>
                <a:noFill/>
              </a:ln>
            </p:spPr>
          </p:pic>
        </p:grpSp>
      </p:grpSp>
      <p:grpSp>
        <p:nvGrpSpPr>
          <p:cNvPr id="222" name="Google Shape;222;p8"/>
          <p:cNvGrpSpPr/>
          <p:nvPr/>
        </p:nvGrpSpPr>
        <p:grpSpPr>
          <a:xfrm flipH="1">
            <a:off x="8" y="5270900"/>
            <a:ext cx="3186885" cy="1757937"/>
            <a:chOff x="6607482" y="3879952"/>
            <a:chExt cx="2536521" cy="1399186"/>
          </a:xfrm>
        </p:grpSpPr>
        <p:grpSp>
          <p:nvGrpSpPr>
            <p:cNvPr id="223" name="Google Shape;223;p8"/>
            <p:cNvGrpSpPr/>
            <p:nvPr/>
          </p:nvGrpSpPr>
          <p:grpSpPr>
            <a:xfrm>
              <a:off x="6607482" y="4726517"/>
              <a:ext cx="2113755" cy="552621"/>
              <a:chOff x="2057775" y="0"/>
              <a:chExt cx="3429750" cy="896675"/>
            </a:xfrm>
          </p:grpSpPr>
          <p:pic>
            <p:nvPicPr>
              <p:cNvPr id="224" name="Google Shape;224;p8"/>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225" name="Google Shape;225;p8"/>
              <p:cNvPicPr preferRelativeResize="0"/>
              <p:nvPr/>
            </p:nvPicPr>
            <p:blipFill>
              <a:blip r:embed="rId2">
                <a:alphaModFix/>
              </a:blip>
              <a:stretch>
                <a:fillRect/>
              </a:stretch>
            </p:blipFill>
            <p:spPr>
              <a:xfrm>
                <a:off x="4115550" y="0"/>
                <a:ext cx="1371975" cy="896675"/>
              </a:xfrm>
              <a:prstGeom prst="rect">
                <a:avLst/>
              </a:prstGeom>
              <a:noFill/>
              <a:ln>
                <a:noFill/>
              </a:ln>
            </p:spPr>
          </p:pic>
        </p:grpSp>
        <p:grpSp>
          <p:nvGrpSpPr>
            <p:cNvPr id="226" name="Google Shape;226;p8"/>
            <p:cNvGrpSpPr/>
            <p:nvPr/>
          </p:nvGrpSpPr>
          <p:grpSpPr>
            <a:xfrm>
              <a:off x="7030248" y="4303735"/>
              <a:ext cx="2113755" cy="552621"/>
              <a:chOff x="2057775" y="0"/>
              <a:chExt cx="3429750" cy="896675"/>
            </a:xfrm>
          </p:grpSpPr>
          <p:pic>
            <p:nvPicPr>
              <p:cNvPr id="227" name="Google Shape;227;p8"/>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228" name="Google Shape;228;p8"/>
              <p:cNvPicPr preferRelativeResize="0"/>
              <p:nvPr/>
            </p:nvPicPr>
            <p:blipFill>
              <a:blip r:embed="rId2">
                <a:alphaModFix/>
              </a:blip>
              <a:stretch>
                <a:fillRect/>
              </a:stretch>
            </p:blipFill>
            <p:spPr>
              <a:xfrm>
                <a:off x="4115550" y="0"/>
                <a:ext cx="1371975" cy="896675"/>
              </a:xfrm>
              <a:prstGeom prst="rect">
                <a:avLst/>
              </a:prstGeom>
              <a:noFill/>
              <a:ln>
                <a:noFill/>
              </a:ln>
            </p:spPr>
          </p:pic>
        </p:grpSp>
        <p:pic>
          <p:nvPicPr>
            <p:cNvPr id="229" name="Google Shape;229;p8"/>
            <p:cNvPicPr preferRelativeResize="0"/>
            <p:nvPr/>
          </p:nvPicPr>
          <p:blipFill>
            <a:blip r:embed="rId2">
              <a:alphaModFix/>
            </a:blip>
            <a:stretch>
              <a:fillRect/>
            </a:stretch>
          </p:blipFill>
          <p:spPr>
            <a:xfrm>
              <a:off x="7875688" y="3879952"/>
              <a:ext cx="845548" cy="552621"/>
            </a:xfrm>
            <a:prstGeom prst="rect">
              <a:avLst/>
            </a:prstGeom>
            <a:noFill/>
            <a:ln>
              <a:noFill/>
            </a:ln>
          </p:spPr>
        </p:pic>
      </p:grpSp>
      <p:sp>
        <p:nvSpPr>
          <p:cNvPr id="230" name="Google Shape;230;p8"/>
          <p:cNvSpPr txBox="1">
            <a:spLocks noGrp="1"/>
          </p:cNvSpPr>
          <p:nvPr>
            <p:ph type="title"/>
          </p:nvPr>
        </p:nvSpPr>
        <p:spPr>
          <a:xfrm>
            <a:off x="1035267" y="536933"/>
            <a:ext cx="4783200" cy="1142400"/>
          </a:xfrm>
          <a:prstGeom prst="rect">
            <a:avLst/>
          </a:prstGeom>
        </p:spPr>
        <p:txBody>
          <a:bodyPr spcFirstLastPara="1" wrap="square" lIns="0" tIns="0" rIns="0" bIns="0" anchor="b" anchorCtr="0">
            <a:noAutofit/>
          </a:bodyPr>
          <a:lstStyle>
            <a:lvl1pPr lvl="0">
              <a:spcBef>
                <a:spcPts val="0"/>
              </a:spcBef>
              <a:spcAft>
                <a:spcPts val="0"/>
              </a:spcAft>
              <a:buSzPts val="1800"/>
              <a:buNone/>
              <a:defRPr/>
            </a:lvl1pPr>
            <a:lvl2pPr lvl="1">
              <a:spcBef>
                <a:spcPts val="0"/>
              </a:spcBef>
              <a:spcAft>
                <a:spcPts val="0"/>
              </a:spcAft>
              <a:buSzPts val="1800"/>
              <a:buNone/>
              <a:defRPr/>
            </a:lvl2pPr>
            <a:lvl3pPr lvl="2">
              <a:spcBef>
                <a:spcPts val="0"/>
              </a:spcBef>
              <a:spcAft>
                <a:spcPts val="0"/>
              </a:spcAft>
              <a:buSzPts val="1800"/>
              <a:buNone/>
              <a:defRPr/>
            </a:lvl3pPr>
            <a:lvl4pPr lvl="3">
              <a:spcBef>
                <a:spcPts val="0"/>
              </a:spcBef>
              <a:spcAft>
                <a:spcPts val="0"/>
              </a:spcAft>
              <a:buSzPts val="1800"/>
              <a:buNone/>
              <a:defRPr/>
            </a:lvl4pPr>
            <a:lvl5pPr lvl="4">
              <a:spcBef>
                <a:spcPts val="0"/>
              </a:spcBef>
              <a:spcAft>
                <a:spcPts val="0"/>
              </a:spcAft>
              <a:buSzPts val="1800"/>
              <a:buNone/>
              <a:defRPr/>
            </a:lvl5pPr>
            <a:lvl6pPr lvl="5">
              <a:spcBef>
                <a:spcPts val="0"/>
              </a:spcBef>
              <a:spcAft>
                <a:spcPts val="0"/>
              </a:spcAft>
              <a:buSzPts val="1800"/>
              <a:buNone/>
              <a:defRPr/>
            </a:lvl6pPr>
            <a:lvl7pPr lvl="6">
              <a:spcBef>
                <a:spcPts val="0"/>
              </a:spcBef>
              <a:spcAft>
                <a:spcPts val="0"/>
              </a:spcAft>
              <a:buSzPts val="1800"/>
              <a:buNone/>
              <a:defRPr/>
            </a:lvl7pPr>
            <a:lvl8pPr lvl="7">
              <a:spcBef>
                <a:spcPts val="0"/>
              </a:spcBef>
              <a:spcAft>
                <a:spcPts val="0"/>
              </a:spcAft>
              <a:buSzPts val="1800"/>
              <a:buNone/>
              <a:defRPr/>
            </a:lvl8pPr>
            <a:lvl9pPr lvl="8">
              <a:spcBef>
                <a:spcPts val="0"/>
              </a:spcBef>
              <a:spcAft>
                <a:spcPts val="0"/>
              </a:spcAft>
              <a:buSzPts val="1800"/>
              <a:buNone/>
              <a:defRPr/>
            </a:lvl9pPr>
          </a:lstStyle>
          <a:p>
            <a:endParaRPr/>
          </a:p>
        </p:txBody>
      </p:sp>
      <p:sp>
        <p:nvSpPr>
          <p:cNvPr id="3" name="Google Shape;8;p1">
            <a:extLst>
              <a:ext uri="{FF2B5EF4-FFF2-40B4-BE49-F238E27FC236}">
                <a16:creationId xmlns:a16="http://schemas.microsoft.com/office/drawing/2014/main" id="{84E6E094-CFAA-FBF3-0869-89F6E5B0BABA}"/>
              </a:ext>
            </a:extLst>
          </p:cNvPr>
          <p:cNvSpPr txBox="1">
            <a:spLocks noGrp="1"/>
          </p:cNvSpPr>
          <p:nvPr>
            <p:ph type="sldNum" idx="12"/>
          </p:nvPr>
        </p:nvSpPr>
        <p:spPr>
          <a:xfrm>
            <a:off x="-2299" y="6299792"/>
            <a:ext cx="552800" cy="546000"/>
          </a:xfrm>
          <a:prstGeom prst="rect">
            <a:avLst/>
          </a:prstGeom>
          <a:noFill/>
          <a:ln>
            <a:noFill/>
          </a:ln>
        </p:spPr>
        <p:txBody>
          <a:bodyPr spcFirstLastPara="1" wrap="square" lIns="0" tIns="0" rIns="0" bIns="0" anchor="ctr" anchorCtr="0">
            <a:noAutofit/>
          </a:bodyPr>
          <a:lstStyle>
            <a:lvl1pPr lvl="0" algn="ctr">
              <a:buNone/>
              <a:defRPr sz="933">
                <a:solidFill>
                  <a:srgbClr val="4C8B90"/>
                </a:solidFill>
                <a:latin typeface="Montserrat Light"/>
                <a:ea typeface="Montserrat Light"/>
                <a:cs typeface="Montserrat Light"/>
                <a:sym typeface="Montserrat Light"/>
              </a:defRPr>
            </a:lvl1pPr>
            <a:lvl2pPr lvl="1" algn="ctr">
              <a:buNone/>
              <a:defRPr sz="1733">
                <a:solidFill>
                  <a:schemeClr val="dk2"/>
                </a:solidFill>
                <a:latin typeface="Montserrat Light"/>
                <a:ea typeface="Montserrat Light"/>
                <a:cs typeface="Montserrat Light"/>
                <a:sym typeface="Montserrat Light"/>
              </a:defRPr>
            </a:lvl2pPr>
            <a:lvl3pPr lvl="2" algn="ctr">
              <a:buNone/>
              <a:defRPr sz="1733">
                <a:solidFill>
                  <a:schemeClr val="dk2"/>
                </a:solidFill>
                <a:latin typeface="Montserrat Light"/>
                <a:ea typeface="Montserrat Light"/>
                <a:cs typeface="Montserrat Light"/>
                <a:sym typeface="Montserrat Light"/>
              </a:defRPr>
            </a:lvl3pPr>
            <a:lvl4pPr lvl="3" algn="ctr">
              <a:buNone/>
              <a:defRPr sz="1733">
                <a:solidFill>
                  <a:schemeClr val="dk2"/>
                </a:solidFill>
                <a:latin typeface="Montserrat Light"/>
                <a:ea typeface="Montserrat Light"/>
                <a:cs typeface="Montserrat Light"/>
                <a:sym typeface="Montserrat Light"/>
              </a:defRPr>
            </a:lvl4pPr>
            <a:lvl5pPr lvl="4" algn="ctr">
              <a:buNone/>
              <a:defRPr sz="1733">
                <a:solidFill>
                  <a:schemeClr val="dk2"/>
                </a:solidFill>
                <a:latin typeface="Montserrat Light"/>
                <a:ea typeface="Montserrat Light"/>
                <a:cs typeface="Montserrat Light"/>
                <a:sym typeface="Montserrat Light"/>
              </a:defRPr>
            </a:lvl5pPr>
            <a:lvl6pPr lvl="5" algn="ctr">
              <a:buNone/>
              <a:defRPr sz="1733">
                <a:solidFill>
                  <a:schemeClr val="dk2"/>
                </a:solidFill>
                <a:latin typeface="Montserrat Light"/>
                <a:ea typeface="Montserrat Light"/>
                <a:cs typeface="Montserrat Light"/>
                <a:sym typeface="Montserrat Light"/>
              </a:defRPr>
            </a:lvl6pPr>
            <a:lvl7pPr lvl="6" algn="ctr">
              <a:buNone/>
              <a:defRPr sz="1733">
                <a:solidFill>
                  <a:schemeClr val="dk2"/>
                </a:solidFill>
                <a:latin typeface="Montserrat Light"/>
                <a:ea typeface="Montserrat Light"/>
                <a:cs typeface="Montserrat Light"/>
                <a:sym typeface="Montserrat Light"/>
              </a:defRPr>
            </a:lvl7pPr>
            <a:lvl8pPr lvl="7" algn="ctr">
              <a:buNone/>
              <a:defRPr sz="1733">
                <a:solidFill>
                  <a:schemeClr val="dk2"/>
                </a:solidFill>
                <a:latin typeface="Montserrat Light"/>
                <a:ea typeface="Montserrat Light"/>
                <a:cs typeface="Montserrat Light"/>
                <a:sym typeface="Montserrat Light"/>
              </a:defRPr>
            </a:lvl8pPr>
            <a:lvl9pPr lvl="8" algn="ctr">
              <a:buNone/>
              <a:defRPr sz="1733">
                <a:solidFill>
                  <a:schemeClr val="dk2"/>
                </a:solidFill>
                <a:latin typeface="Montserrat Light"/>
                <a:ea typeface="Montserrat Light"/>
                <a:cs typeface="Montserrat Light"/>
                <a:sym typeface="Montserrat Light"/>
              </a:defRPr>
            </a:lvl9pPr>
          </a:lstStyle>
          <a:p>
            <a:fld id="{00000000-1234-1234-1234-123412341234}" type="slidenum">
              <a:rPr lang="it-IT" smtClean="0"/>
              <a:pPr/>
              <a:t>‹N›</a:t>
            </a:fld>
            <a:endParaRPr lang="it-IT" dirty="0"/>
          </a:p>
        </p:txBody>
      </p:sp>
    </p:spTree>
    <p:extLst>
      <p:ext uri="{BB962C8B-B14F-4D97-AF65-F5344CB8AC3E}">
        <p14:creationId xmlns:p14="http://schemas.microsoft.com/office/powerpoint/2010/main" val="41543704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big emboss" type="blank">
  <p:cSld name="Blank big emboss">
    <p:spTree>
      <p:nvGrpSpPr>
        <p:cNvPr id="1" name="Shape 260"/>
        <p:cNvGrpSpPr/>
        <p:nvPr/>
      </p:nvGrpSpPr>
      <p:grpSpPr>
        <a:xfrm>
          <a:off x="0" y="0"/>
          <a:ext cx="0" cy="0"/>
          <a:chOff x="0" y="0"/>
          <a:chExt cx="0" cy="0"/>
        </a:xfrm>
      </p:grpSpPr>
      <p:grpSp>
        <p:nvGrpSpPr>
          <p:cNvPr id="262" name="Google Shape;262;p10"/>
          <p:cNvGrpSpPr/>
          <p:nvPr/>
        </p:nvGrpSpPr>
        <p:grpSpPr>
          <a:xfrm flipH="1">
            <a:off x="7619000" y="1"/>
            <a:ext cx="4573000" cy="4858567"/>
            <a:chOff x="0" y="0"/>
            <a:chExt cx="3429750" cy="3643925"/>
          </a:xfrm>
        </p:grpSpPr>
        <p:pic>
          <p:nvPicPr>
            <p:cNvPr id="263" name="Google Shape;263;p10"/>
            <p:cNvPicPr preferRelativeResize="0"/>
            <p:nvPr/>
          </p:nvPicPr>
          <p:blipFill>
            <a:blip r:embed="rId2">
              <a:alphaModFix/>
            </a:blip>
            <a:stretch>
              <a:fillRect/>
            </a:stretch>
          </p:blipFill>
          <p:spPr>
            <a:xfrm>
              <a:off x="0" y="2747250"/>
              <a:ext cx="1371975" cy="896675"/>
            </a:xfrm>
            <a:prstGeom prst="rect">
              <a:avLst/>
            </a:prstGeom>
            <a:noFill/>
            <a:ln>
              <a:noFill/>
            </a:ln>
          </p:spPr>
        </p:pic>
        <p:pic>
          <p:nvPicPr>
            <p:cNvPr id="264" name="Google Shape;264;p10"/>
            <p:cNvPicPr preferRelativeResize="0"/>
            <p:nvPr/>
          </p:nvPicPr>
          <p:blipFill>
            <a:blip r:embed="rId2">
              <a:alphaModFix/>
            </a:blip>
            <a:stretch>
              <a:fillRect/>
            </a:stretch>
          </p:blipFill>
          <p:spPr>
            <a:xfrm>
              <a:off x="685975" y="2061250"/>
              <a:ext cx="1371975" cy="896675"/>
            </a:xfrm>
            <a:prstGeom prst="rect">
              <a:avLst/>
            </a:prstGeom>
            <a:noFill/>
            <a:ln>
              <a:noFill/>
            </a:ln>
          </p:spPr>
        </p:pic>
        <p:pic>
          <p:nvPicPr>
            <p:cNvPr id="265" name="Google Shape;265;p10"/>
            <p:cNvPicPr preferRelativeResize="0"/>
            <p:nvPr/>
          </p:nvPicPr>
          <p:blipFill>
            <a:blip r:embed="rId2">
              <a:alphaModFix/>
            </a:blip>
            <a:stretch>
              <a:fillRect/>
            </a:stretch>
          </p:blipFill>
          <p:spPr>
            <a:xfrm>
              <a:off x="0" y="1373625"/>
              <a:ext cx="1371975" cy="896675"/>
            </a:xfrm>
            <a:prstGeom prst="rect">
              <a:avLst/>
            </a:prstGeom>
            <a:noFill/>
            <a:ln>
              <a:noFill/>
            </a:ln>
          </p:spPr>
        </p:pic>
        <p:pic>
          <p:nvPicPr>
            <p:cNvPr id="266" name="Google Shape;266;p10"/>
            <p:cNvPicPr preferRelativeResize="0"/>
            <p:nvPr/>
          </p:nvPicPr>
          <p:blipFill>
            <a:blip r:embed="rId2">
              <a:alphaModFix/>
            </a:blip>
            <a:stretch>
              <a:fillRect/>
            </a:stretch>
          </p:blipFill>
          <p:spPr>
            <a:xfrm>
              <a:off x="685975" y="687625"/>
              <a:ext cx="1371975" cy="896675"/>
            </a:xfrm>
            <a:prstGeom prst="rect">
              <a:avLst/>
            </a:prstGeom>
            <a:noFill/>
            <a:ln>
              <a:noFill/>
            </a:ln>
          </p:spPr>
        </p:pic>
        <p:grpSp>
          <p:nvGrpSpPr>
            <p:cNvPr id="267" name="Google Shape;267;p10"/>
            <p:cNvGrpSpPr/>
            <p:nvPr/>
          </p:nvGrpSpPr>
          <p:grpSpPr>
            <a:xfrm>
              <a:off x="0" y="0"/>
              <a:ext cx="3429750" cy="896675"/>
              <a:chOff x="0" y="0"/>
              <a:chExt cx="3429750" cy="896675"/>
            </a:xfrm>
          </p:grpSpPr>
          <p:pic>
            <p:nvPicPr>
              <p:cNvPr id="268" name="Google Shape;268;p10"/>
              <p:cNvPicPr preferRelativeResize="0"/>
              <p:nvPr/>
            </p:nvPicPr>
            <p:blipFill>
              <a:blip r:embed="rId2">
                <a:alphaModFix/>
              </a:blip>
              <a:stretch>
                <a:fillRect/>
              </a:stretch>
            </p:blipFill>
            <p:spPr>
              <a:xfrm>
                <a:off x="0" y="0"/>
                <a:ext cx="1371975" cy="896675"/>
              </a:xfrm>
              <a:prstGeom prst="rect">
                <a:avLst/>
              </a:prstGeom>
              <a:noFill/>
              <a:ln>
                <a:noFill/>
              </a:ln>
            </p:spPr>
          </p:pic>
          <p:pic>
            <p:nvPicPr>
              <p:cNvPr id="269" name="Google Shape;269;p10"/>
              <p:cNvPicPr preferRelativeResize="0"/>
              <p:nvPr/>
            </p:nvPicPr>
            <p:blipFill>
              <a:blip r:embed="rId2">
                <a:alphaModFix/>
              </a:blip>
              <a:stretch>
                <a:fillRect/>
              </a:stretch>
            </p:blipFill>
            <p:spPr>
              <a:xfrm>
                <a:off x="2057775" y="0"/>
                <a:ext cx="1371975" cy="896675"/>
              </a:xfrm>
              <a:prstGeom prst="rect">
                <a:avLst/>
              </a:prstGeom>
              <a:noFill/>
              <a:ln>
                <a:noFill/>
              </a:ln>
            </p:spPr>
          </p:pic>
        </p:grpSp>
      </p:grpSp>
      <p:grpSp>
        <p:nvGrpSpPr>
          <p:cNvPr id="270" name="Google Shape;270;p10"/>
          <p:cNvGrpSpPr/>
          <p:nvPr/>
        </p:nvGrpSpPr>
        <p:grpSpPr>
          <a:xfrm flipH="1">
            <a:off x="1" y="4127220"/>
            <a:ext cx="7316700" cy="3027067"/>
            <a:chOff x="2743750" y="2061250"/>
            <a:chExt cx="5487525" cy="2270300"/>
          </a:xfrm>
        </p:grpSpPr>
        <p:grpSp>
          <p:nvGrpSpPr>
            <p:cNvPr id="271" name="Google Shape;271;p10"/>
            <p:cNvGrpSpPr/>
            <p:nvPr/>
          </p:nvGrpSpPr>
          <p:grpSpPr>
            <a:xfrm>
              <a:off x="2743750" y="3434875"/>
              <a:ext cx="5487525" cy="896675"/>
              <a:chOff x="2057775" y="0"/>
              <a:chExt cx="5487525" cy="896675"/>
            </a:xfrm>
          </p:grpSpPr>
          <p:pic>
            <p:nvPicPr>
              <p:cNvPr id="272" name="Google Shape;272;p10"/>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273" name="Google Shape;273;p10"/>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274" name="Google Shape;274;p10"/>
              <p:cNvPicPr preferRelativeResize="0"/>
              <p:nvPr/>
            </p:nvPicPr>
            <p:blipFill>
              <a:blip r:embed="rId2">
                <a:alphaModFix/>
              </a:blip>
              <a:stretch>
                <a:fillRect/>
              </a:stretch>
            </p:blipFill>
            <p:spPr>
              <a:xfrm>
                <a:off x="6173325" y="0"/>
                <a:ext cx="1371975" cy="896675"/>
              </a:xfrm>
              <a:prstGeom prst="rect">
                <a:avLst/>
              </a:prstGeom>
              <a:noFill/>
              <a:ln>
                <a:noFill/>
              </a:ln>
            </p:spPr>
          </p:pic>
        </p:grpSp>
        <p:grpSp>
          <p:nvGrpSpPr>
            <p:cNvPr id="275" name="Google Shape;275;p10"/>
            <p:cNvGrpSpPr/>
            <p:nvPr/>
          </p:nvGrpSpPr>
          <p:grpSpPr>
            <a:xfrm>
              <a:off x="4115550" y="2747250"/>
              <a:ext cx="3429750" cy="896675"/>
              <a:chOff x="4115550" y="0"/>
              <a:chExt cx="3429750" cy="896675"/>
            </a:xfrm>
          </p:grpSpPr>
          <p:pic>
            <p:nvPicPr>
              <p:cNvPr id="276" name="Google Shape;276;p10"/>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277" name="Google Shape;277;p10"/>
              <p:cNvPicPr preferRelativeResize="0"/>
              <p:nvPr/>
            </p:nvPicPr>
            <p:blipFill>
              <a:blip r:embed="rId2">
                <a:alphaModFix/>
              </a:blip>
              <a:stretch>
                <a:fillRect/>
              </a:stretch>
            </p:blipFill>
            <p:spPr>
              <a:xfrm>
                <a:off x="6173325" y="0"/>
                <a:ext cx="1371975" cy="896675"/>
              </a:xfrm>
              <a:prstGeom prst="rect">
                <a:avLst/>
              </a:prstGeom>
              <a:noFill/>
              <a:ln>
                <a:noFill/>
              </a:ln>
            </p:spPr>
          </p:pic>
        </p:grpSp>
        <p:pic>
          <p:nvPicPr>
            <p:cNvPr id="278" name="Google Shape;278;p10"/>
            <p:cNvPicPr preferRelativeResize="0"/>
            <p:nvPr/>
          </p:nvPicPr>
          <p:blipFill>
            <a:blip r:embed="rId2">
              <a:alphaModFix/>
            </a:blip>
            <a:stretch>
              <a:fillRect/>
            </a:stretch>
          </p:blipFill>
          <p:spPr>
            <a:xfrm>
              <a:off x="6859300" y="2061250"/>
              <a:ext cx="1371975" cy="896675"/>
            </a:xfrm>
            <a:prstGeom prst="rect">
              <a:avLst/>
            </a:prstGeom>
            <a:noFill/>
            <a:ln>
              <a:noFill/>
            </a:ln>
          </p:spPr>
        </p:pic>
      </p:grpSp>
      <p:sp>
        <p:nvSpPr>
          <p:cNvPr id="3" name="Google Shape;8;p1">
            <a:extLst>
              <a:ext uri="{FF2B5EF4-FFF2-40B4-BE49-F238E27FC236}">
                <a16:creationId xmlns:a16="http://schemas.microsoft.com/office/drawing/2014/main" id="{B02082E7-3DF4-964F-036A-27909B4E23FB}"/>
              </a:ext>
            </a:extLst>
          </p:cNvPr>
          <p:cNvSpPr txBox="1">
            <a:spLocks noGrp="1"/>
          </p:cNvSpPr>
          <p:nvPr>
            <p:ph type="sldNum" idx="12"/>
          </p:nvPr>
        </p:nvSpPr>
        <p:spPr>
          <a:xfrm>
            <a:off x="-2299" y="6299792"/>
            <a:ext cx="552800" cy="546000"/>
          </a:xfrm>
          <a:prstGeom prst="rect">
            <a:avLst/>
          </a:prstGeom>
          <a:noFill/>
          <a:ln>
            <a:noFill/>
          </a:ln>
        </p:spPr>
        <p:txBody>
          <a:bodyPr spcFirstLastPara="1" wrap="square" lIns="0" tIns="0" rIns="0" bIns="0" anchor="ctr" anchorCtr="0">
            <a:noAutofit/>
          </a:bodyPr>
          <a:lstStyle>
            <a:lvl1pPr lvl="0" algn="ctr">
              <a:buNone/>
              <a:defRPr sz="933">
                <a:solidFill>
                  <a:srgbClr val="4C8B90"/>
                </a:solidFill>
                <a:latin typeface="Montserrat Light"/>
                <a:ea typeface="Montserrat Light"/>
                <a:cs typeface="Montserrat Light"/>
                <a:sym typeface="Montserrat Light"/>
              </a:defRPr>
            </a:lvl1pPr>
            <a:lvl2pPr lvl="1" algn="ctr">
              <a:buNone/>
              <a:defRPr sz="1733">
                <a:solidFill>
                  <a:schemeClr val="dk2"/>
                </a:solidFill>
                <a:latin typeface="Montserrat Light"/>
                <a:ea typeface="Montserrat Light"/>
                <a:cs typeface="Montserrat Light"/>
                <a:sym typeface="Montserrat Light"/>
              </a:defRPr>
            </a:lvl2pPr>
            <a:lvl3pPr lvl="2" algn="ctr">
              <a:buNone/>
              <a:defRPr sz="1733">
                <a:solidFill>
                  <a:schemeClr val="dk2"/>
                </a:solidFill>
                <a:latin typeface="Montserrat Light"/>
                <a:ea typeface="Montserrat Light"/>
                <a:cs typeface="Montserrat Light"/>
                <a:sym typeface="Montserrat Light"/>
              </a:defRPr>
            </a:lvl3pPr>
            <a:lvl4pPr lvl="3" algn="ctr">
              <a:buNone/>
              <a:defRPr sz="1733">
                <a:solidFill>
                  <a:schemeClr val="dk2"/>
                </a:solidFill>
                <a:latin typeface="Montserrat Light"/>
                <a:ea typeface="Montserrat Light"/>
                <a:cs typeface="Montserrat Light"/>
                <a:sym typeface="Montserrat Light"/>
              </a:defRPr>
            </a:lvl4pPr>
            <a:lvl5pPr lvl="4" algn="ctr">
              <a:buNone/>
              <a:defRPr sz="1733">
                <a:solidFill>
                  <a:schemeClr val="dk2"/>
                </a:solidFill>
                <a:latin typeface="Montserrat Light"/>
                <a:ea typeface="Montserrat Light"/>
                <a:cs typeface="Montserrat Light"/>
                <a:sym typeface="Montserrat Light"/>
              </a:defRPr>
            </a:lvl5pPr>
            <a:lvl6pPr lvl="5" algn="ctr">
              <a:buNone/>
              <a:defRPr sz="1733">
                <a:solidFill>
                  <a:schemeClr val="dk2"/>
                </a:solidFill>
                <a:latin typeface="Montserrat Light"/>
                <a:ea typeface="Montserrat Light"/>
                <a:cs typeface="Montserrat Light"/>
                <a:sym typeface="Montserrat Light"/>
              </a:defRPr>
            </a:lvl6pPr>
            <a:lvl7pPr lvl="6" algn="ctr">
              <a:buNone/>
              <a:defRPr sz="1733">
                <a:solidFill>
                  <a:schemeClr val="dk2"/>
                </a:solidFill>
                <a:latin typeface="Montserrat Light"/>
                <a:ea typeface="Montserrat Light"/>
                <a:cs typeface="Montserrat Light"/>
                <a:sym typeface="Montserrat Light"/>
              </a:defRPr>
            </a:lvl7pPr>
            <a:lvl8pPr lvl="7" algn="ctr">
              <a:buNone/>
              <a:defRPr sz="1733">
                <a:solidFill>
                  <a:schemeClr val="dk2"/>
                </a:solidFill>
                <a:latin typeface="Montserrat Light"/>
                <a:ea typeface="Montserrat Light"/>
                <a:cs typeface="Montserrat Light"/>
                <a:sym typeface="Montserrat Light"/>
              </a:defRPr>
            </a:lvl8pPr>
            <a:lvl9pPr lvl="8" algn="ctr">
              <a:buNone/>
              <a:defRPr sz="1733">
                <a:solidFill>
                  <a:schemeClr val="dk2"/>
                </a:solidFill>
                <a:latin typeface="Montserrat Light"/>
                <a:ea typeface="Montserrat Light"/>
                <a:cs typeface="Montserrat Light"/>
                <a:sym typeface="Montserrat Light"/>
              </a:defRPr>
            </a:lvl9pPr>
          </a:lstStyle>
          <a:p>
            <a:fld id="{00000000-1234-1234-1234-123412341234}" type="slidenum">
              <a:rPr lang="it-IT" smtClean="0"/>
              <a:pPr/>
              <a:t>‹N›</a:t>
            </a:fld>
            <a:endParaRPr lang="it-IT" dirty="0"/>
          </a:p>
        </p:txBody>
      </p:sp>
    </p:spTree>
    <p:extLst>
      <p:ext uri="{BB962C8B-B14F-4D97-AF65-F5344CB8AC3E}">
        <p14:creationId xmlns:p14="http://schemas.microsoft.com/office/powerpoint/2010/main" val="17626102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79"/>
        <p:cNvGrpSpPr/>
        <p:nvPr/>
      </p:nvGrpSpPr>
      <p:grpSpPr>
        <a:xfrm>
          <a:off x="0" y="0"/>
          <a:ext cx="0" cy="0"/>
          <a:chOff x="0" y="0"/>
          <a:chExt cx="0" cy="0"/>
        </a:xfrm>
      </p:grpSpPr>
      <p:grpSp>
        <p:nvGrpSpPr>
          <p:cNvPr id="281" name="Google Shape;281;p11"/>
          <p:cNvGrpSpPr/>
          <p:nvPr/>
        </p:nvGrpSpPr>
        <p:grpSpPr>
          <a:xfrm>
            <a:off x="-5" y="3657584"/>
            <a:ext cx="4248808" cy="3365507"/>
            <a:chOff x="4364071" y="-3213"/>
            <a:chExt cx="3186606" cy="2524130"/>
          </a:xfrm>
        </p:grpSpPr>
        <p:grpSp>
          <p:nvGrpSpPr>
            <p:cNvPr id="282" name="Google Shape;282;p11"/>
            <p:cNvGrpSpPr/>
            <p:nvPr/>
          </p:nvGrpSpPr>
          <p:grpSpPr>
            <a:xfrm flipH="1">
              <a:off x="4364072" y="2000218"/>
              <a:ext cx="3186606" cy="520699"/>
              <a:chOff x="2057775" y="0"/>
              <a:chExt cx="5487525" cy="896675"/>
            </a:xfrm>
          </p:grpSpPr>
          <p:pic>
            <p:nvPicPr>
              <p:cNvPr id="283" name="Google Shape;283;p11"/>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284" name="Google Shape;284;p11"/>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285" name="Google Shape;285;p11"/>
              <p:cNvPicPr preferRelativeResize="0"/>
              <p:nvPr/>
            </p:nvPicPr>
            <p:blipFill>
              <a:blip r:embed="rId2">
                <a:alphaModFix/>
              </a:blip>
              <a:stretch>
                <a:fillRect/>
              </a:stretch>
            </p:blipFill>
            <p:spPr>
              <a:xfrm>
                <a:off x="6173325" y="0"/>
                <a:ext cx="1371975" cy="896675"/>
              </a:xfrm>
              <a:prstGeom prst="rect">
                <a:avLst/>
              </a:prstGeom>
              <a:noFill/>
              <a:ln>
                <a:noFill/>
              </a:ln>
            </p:spPr>
          </p:pic>
        </p:grpSp>
        <p:grpSp>
          <p:nvGrpSpPr>
            <p:cNvPr id="286" name="Google Shape;286;p11"/>
            <p:cNvGrpSpPr/>
            <p:nvPr/>
          </p:nvGrpSpPr>
          <p:grpSpPr>
            <a:xfrm flipH="1">
              <a:off x="4762444" y="1600887"/>
              <a:ext cx="1991656" cy="520699"/>
              <a:chOff x="4115550" y="0"/>
              <a:chExt cx="3429750" cy="896675"/>
            </a:xfrm>
          </p:grpSpPr>
          <p:pic>
            <p:nvPicPr>
              <p:cNvPr id="287" name="Google Shape;287;p11"/>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288" name="Google Shape;288;p11"/>
              <p:cNvPicPr preferRelativeResize="0"/>
              <p:nvPr/>
            </p:nvPicPr>
            <p:blipFill>
              <a:blip r:embed="rId2">
                <a:alphaModFix/>
              </a:blip>
              <a:stretch>
                <a:fillRect/>
              </a:stretch>
            </p:blipFill>
            <p:spPr>
              <a:xfrm>
                <a:off x="6173325" y="0"/>
                <a:ext cx="1371975" cy="896675"/>
              </a:xfrm>
              <a:prstGeom prst="rect">
                <a:avLst/>
              </a:prstGeom>
              <a:noFill/>
              <a:ln>
                <a:noFill/>
              </a:ln>
            </p:spPr>
          </p:pic>
        </p:grpSp>
        <p:grpSp>
          <p:nvGrpSpPr>
            <p:cNvPr id="289" name="Google Shape;289;p11"/>
            <p:cNvGrpSpPr/>
            <p:nvPr/>
          </p:nvGrpSpPr>
          <p:grpSpPr>
            <a:xfrm flipH="1">
              <a:off x="4364072" y="1198193"/>
              <a:ext cx="1991656" cy="520699"/>
              <a:chOff x="4115550" y="0"/>
              <a:chExt cx="3429750" cy="896675"/>
            </a:xfrm>
          </p:grpSpPr>
          <p:pic>
            <p:nvPicPr>
              <p:cNvPr id="290" name="Google Shape;290;p11"/>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291" name="Google Shape;291;p11"/>
              <p:cNvPicPr preferRelativeResize="0"/>
              <p:nvPr/>
            </p:nvPicPr>
            <p:blipFill>
              <a:blip r:embed="rId2">
                <a:alphaModFix/>
              </a:blip>
              <a:stretch>
                <a:fillRect/>
              </a:stretch>
            </p:blipFill>
            <p:spPr>
              <a:xfrm>
                <a:off x="6173325" y="0"/>
                <a:ext cx="1371975" cy="896675"/>
              </a:xfrm>
              <a:prstGeom prst="rect">
                <a:avLst/>
              </a:prstGeom>
              <a:noFill/>
              <a:ln>
                <a:noFill/>
              </a:ln>
            </p:spPr>
          </p:pic>
        </p:grpSp>
        <p:pic>
          <p:nvPicPr>
            <p:cNvPr id="292" name="Google Shape;292;p11"/>
            <p:cNvPicPr preferRelativeResize="0"/>
            <p:nvPr/>
          </p:nvPicPr>
          <p:blipFill>
            <a:blip r:embed="rId2">
              <a:alphaModFix/>
            </a:blip>
            <a:stretch>
              <a:fillRect/>
            </a:stretch>
          </p:blipFill>
          <p:spPr>
            <a:xfrm flipH="1">
              <a:off x="4762444" y="798862"/>
              <a:ext cx="796706" cy="520699"/>
            </a:xfrm>
            <a:prstGeom prst="rect">
              <a:avLst/>
            </a:prstGeom>
            <a:noFill/>
            <a:ln>
              <a:noFill/>
            </a:ln>
          </p:spPr>
        </p:pic>
        <p:pic>
          <p:nvPicPr>
            <p:cNvPr id="293" name="Google Shape;293;p11"/>
            <p:cNvPicPr preferRelativeResize="0"/>
            <p:nvPr/>
          </p:nvPicPr>
          <p:blipFill>
            <a:blip r:embed="rId2">
              <a:alphaModFix/>
            </a:blip>
            <a:stretch>
              <a:fillRect/>
            </a:stretch>
          </p:blipFill>
          <p:spPr>
            <a:xfrm flipH="1">
              <a:off x="4364071" y="396118"/>
              <a:ext cx="796706" cy="520699"/>
            </a:xfrm>
            <a:prstGeom prst="rect">
              <a:avLst/>
            </a:prstGeom>
            <a:noFill/>
            <a:ln>
              <a:noFill/>
            </a:ln>
          </p:spPr>
        </p:pic>
        <p:pic>
          <p:nvPicPr>
            <p:cNvPr id="294" name="Google Shape;294;p11"/>
            <p:cNvPicPr preferRelativeResize="0"/>
            <p:nvPr/>
          </p:nvPicPr>
          <p:blipFill>
            <a:blip r:embed="rId2">
              <a:alphaModFix/>
            </a:blip>
            <a:stretch>
              <a:fillRect/>
            </a:stretch>
          </p:blipFill>
          <p:spPr>
            <a:xfrm flipH="1">
              <a:off x="4762444" y="-3213"/>
              <a:ext cx="796706" cy="520699"/>
            </a:xfrm>
            <a:prstGeom prst="rect">
              <a:avLst/>
            </a:prstGeom>
            <a:noFill/>
            <a:ln>
              <a:noFill/>
            </a:ln>
          </p:spPr>
        </p:pic>
      </p:grpSp>
      <p:grpSp>
        <p:nvGrpSpPr>
          <p:cNvPr id="295" name="Google Shape;295;p11"/>
          <p:cNvGrpSpPr/>
          <p:nvPr/>
        </p:nvGrpSpPr>
        <p:grpSpPr>
          <a:xfrm>
            <a:off x="7943192" y="-4283"/>
            <a:ext cx="4248808" cy="2833065"/>
            <a:chOff x="5957394" y="-3213"/>
            <a:chExt cx="3186606" cy="2124799"/>
          </a:xfrm>
        </p:grpSpPr>
        <p:grpSp>
          <p:nvGrpSpPr>
            <p:cNvPr id="296" name="Google Shape;296;p11"/>
            <p:cNvGrpSpPr/>
            <p:nvPr/>
          </p:nvGrpSpPr>
          <p:grpSpPr>
            <a:xfrm flipH="1">
              <a:off x="5957394" y="-3213"/>
              <a:ext cx="3186606" cy="520699"/>
              <a:chOff x="0" y="0"/>
              <a:chExt cx="5487525" cy="896675"/>
            </a:xfrm>
          </p:grpSpPr>
          <p:pic>
            <p:nvPicPr>
              <p:cNvPr id="297" name="Google Shape;297;p11"/>
              <p:cNvPicPr preferRelativeResize="0"/>
              <p:nvPr/>
            </p:nvPicPr>
            <p:blipFill>
              <a:blip r:embed="rId2">
                <a:alphaModFix/>
              </a:blip>
              <a:stretch>
                <a:fillRect/>
              </a:stretch>
            </p:blipFill>
            <p:spPr>
              <a:xfrm>
                <a:off x="0" y="0"/>
                <a:ext cx="1371975" cy="896675"/>
              </a:xfrm>
              <a:prstGeom prst="rect">
                <a:avLst/>
              </a:prstGeom>
              <a:noFill/>
              <a:ln>
                <a:noFill/>
              </a:ln>
            </p:spPr>
          </p:pic>
          <p:pic>
            <p:nvPicPr>
              <p:cNvPr id="298" name="Google Shape;298;p11"/>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299" name="Google Shape;299;p11"/>
              <p:cNvPicPr preferRelativeResize="0"/>
              <p:nvPr/>
            </p:nvPicPr>
            <p:blipFill>
              <a:blip r:embed="rId2">
                <a:alphaModFix/>
              </a:blip>
              <a:stretch>
                <a:fillRect/>
              </a:stretch>
            </p:blipFill>
            <p:spPr>
              <a:xfrm>
                <a:off x="4115550" y="0"/>
                <a:ext cx="1371975" cy="896675"/>
              </a:xfrm>
              <a:prstGeom prst="rect">
                <a:avLst/>
              </a:prstGeom>
              <a:noFill/>
              <a:ln>
                <a:noFill/>
              </a:ln>
            </p:spPr>
          </p:pic>
        </p:grpSp>
        <p:grpSp>
          <p:nvGrpSpPr>
            <p:cNvPr id="300" name="Google Shape;300;p11"/>
            <p:cNvGrpSpPr/>
            <p:nvPr/>
          </p:nvGrpSpPr>
          <p:grpSpPr>
            <a:xfrm flipH="1">
              <a:off x="6753972" y="396118"/>
              <a:ext cx="1991656" cy="520699"/>
              <a:chOff x="0" y="0"/>
              <a:chExt cx="3429750" cy="896675"/>
            </a:xfrm>
          </p:grpSpPr>
          <p:pic>
            <p:nvPicPr>
              <p:cNvPr id="301" name="Google Shape;301;p11"/>
              <p:cNvPicPr preferRelativeResize="0"/>
              <p:nvPr/>
            </p:nvPicPr>
            <p:blipFill>
              <a:blip r:embed="rId2">
                <a:alphaModFix/>
              </a:blip>
              <a:stretch>
                <a:fillRect/>
              </a:stretch>
            </p:blipFill>
            <p:spPr>
              <a:xfrm>
                <a:off x="0" y="0"/>
                <a:ext cx="1371975" cy="896675"/>
              </a:xfrm>
              <a:prstGeom prst="rect">
                <a:avLst/>
              </a:prstGeom>
              <a:noFill/>
              <a:ln>
                <a:noFill/>
              </a:ln>
            </p:spPr>
          </p:pic>
          <p:pic>
            <p:nvPicPr>
              <p:cNvPr id="302" name="Google Shape;302;p11"/>
              <p:cNvPicPr preferRelativeResize="0"/>
              <p:nvPr/>
            </p:nvPicPr>
            <p:blipFill>
              <a:blip r:embed="rId2">
                <a:alphaModFix/>
              </a:blip>
              <a:stretch>
                <a:fillRect/>
              </a:stretch>
            </p:blipFill>
            <p:spPr>
              <a:xfrm>
                <a:off x="2057775" y="0"/>
                <a:ext cx="1371975" cy="896675"/>
              </a:xfrm>
              <a:prstGeom prst="rect">
                <a:avLst/>
              </a:prstGeom>
              <a:noFill/>
              <a:ln>
                <a:noFill/>
              </a:ln>
            </p:spPr>
          </p:pic>
        </p:grpSp>
        <p:pic>
          <p:nvPicPr>
            <p:cNvPr id="303" name="Google Shape;303;p11"/>
            <p:cNvPicPr preferRelativeResize="0"/>
            <p:nvPr/>
          </p:nvPicPr>
          <p:blipFill>
            <a:blip r:embed="rId2">
              <a:alphaModFix/>
            </a:blip>
            <a:stretch>
              <a:fillRect/>
            </a:stretch>
          </p:blipFill>
          <p:spPr>
            <a:xfrm flipH="1">
              <a:off x="8347294" y="1600887"/>
              <a:ext cx="796706" cy="520699"/>
            </a:xfrm>
            <a:prstGeom prst="rect">
              <a:avLst/>
            </a:prstGeom>
            <a:noFill/>
            <a:ln>
              <a:noFill/>
            </a:ln>
          </p:spPr>
        </p:pic>
        <p:grpSp>
          <p:nvGrpSpPr>
            <p:cNvPr id="304" name="Google Shape;304;p11"/>
            <p:cNvGrpSpPr/>
            <p:nvPr/>
          </p:nvGrpSpPr>
          <p:grpSpPr>
            <a:xfrm flipH="1">
              <a:off x="7152344" y="798862"/>
              <a:ext cx="1991656" cy="520699"/>
              <a:chOff x="0" y="0"/>
              <a:chExt cx="3429750" cy="896675"/>
            </a:xfrm>
          </p:grpSpPr>
          <p:pic>
            <p:nvPicPr>
              <p:cNvPr id="305" name="Google Shape;305;p11"/>
              <p:cNvPicPr preferRelativeResize="0"/>
              <p:nvPr/>
            </p:nvPicPr>
            <p:blipFill>
              <a:blip r:embed="rId2">
                <a:alphaModFix/>
              </a:blip>
              <a:stretch>
                <a:fillRect/>
              </a:stretch>
            </p:blipFill>
            <p:spPr>
              <a:xfrm>
                <a:off x="0" y="0"/>
                <a:ext cx="1371975" cy="896675"/>
              </a:xfrm>
              <a:prstGeom prst="rect">
                <a:avLst/>
              </a:prstGeom>
              <a:noFill/>
              <a:ln>
                <a:noFill/>
              </a:ln>
            </p:spPr>
          </p:pic>
          <p:pic>
            <p:nvPicPr>
              <p:cNvPr id="306" name="Google Shape;306;p11"/>
              <p:cNvPicPr preferRelativeResize="0"/>
              <p:nvPr/>
            </p:nvPicPr>
            <p:blipFill>
              <a:blip r:embed="rId2">
                <a:alphaModFix/>
              </a:blip>
              <a:stretch>
                <a:fillRect/>
              </a:stretch>
            </p:blipFill>
            <p:spPr>
              <a:xfrm>
                <a:off x="2057775" y="0"/>
                <a:ext cx="1371975" cy="896675"/>
              </a:xfrm>
              <a:prstGeom prst="rect">
                <a:avLst/>
              </a:prstGeom>
              <a:noFill/>
              <a:ln>
                <a:noFill/>
              </a:ln>
            </p:spPr>
          </p:pic>
        </p:grpSp>
      </p:grpSp>
      <p:sp>
        <p:nvSpPr>
          <p:cNvPr id="3" name="Google Shape;8;p1">
            <a:extLst>
              <a:ext uri="{FF2B5EF4-FFF2-40B4-BE49-F238E27FC236}">
                <a16:creationId xmlns:a16="http://schemas.microsoft.com/office/drawing/2014/main" id="{B3C4AA55-FA4A-85E2-D5E1-DBF95EBCC237}"/>
              </a:ext>
            </a:extLst>
          </p:cNvPr>
          <p:cNvSpPr txBox="1">
            <a:spLocks noGrp="1"/>
          </p:cNvSpPr>
          <p:nvPr>
            <p:ph type="sldNum" idx="12"/>
          </p:nvPr>
        </p:nvSpPr>
        <p:spPr>
          <a:xfrm>
            <a:off x="-2299" y="6299792"/>
            <a:ext cx="552800" cy="546000"/>
          </a:xfrm>
          <a:prstGeom prst="rect">
            <a:avLst/>
          </a:prstGeom>
          <a:noFill/>
          <a:ln>
            <a:noFill/>
          </a:ln>
        </p:spPr>
        <p:txBody>
          <a:bodyPr spcFirstLastPara="1" wrap="square" lIns="0" tIns="0" rIns="0" bIns="0" anchor="ctr" anchorCtr="0">
            <a:noAutofit/>
          </a:bodyPr>
          <a:lstStyle>
            <a:lvl1pPr lvl="0" algn="ctr">
              <a:buNone/>
              <a:defRPr sz="933">
                <a:solidFill>
                  <a:srgbClr val="4C8B90"/>
                </a:solidFill>
                <a:latin typeface="Montserrat Light"/>
                <a:ea typeface="Montserrat Light"/>
                <a:cs typeface="Montserrat Light"/>
                <a:sym typeface="Montserrat Light"/>
              </a:defRPr>
            </a:lvl1pPr>
            <a:lvl2pPr lvl="1" algn="ctr">
              <a:buNone/>
              <a:defRPr sz="1733">
                <a:solidFill>
                  <a:schemeClr val="dk2"/>
                </a:solidFill>
                <a:latin typeface="Montserrat Light"/>
                <a:ea typeface="Montserrat Light"/>
                <a:cs typeface="Montserrat Light"/>
                <a:sym typeface="Montserrat Light"/>
              </a:defRPr>
            </a:lvl2pPr>
            <a:lvl3pPr lvl="2" algn="ctr">
              <a:buNone/>
              <a:defRPr sz="1733">
                <a:solidFill>
                  <a:schemeClr val="dk2"/>
                </a:solidFill>
                <a:latin typeface="Montserrat Light"/>
                <a:ea typeface="Montserrat Light"/>
                <a:cs typeface="Montserrat Light"/>
                <a:sym typeface="Montserrat Light"/>
              </a:defRPr>
            </a:lvl3pPr>
            <a:lvl4pPr lvl="3" algn="ctr">
              <a:buNone/>
              <a:defRPr sz="1733">
                <a:solidFill>
                  <a:schemeClr val="dk2"/>
                </a:solidFill>
                <a:latin typeface="Montserrat Light"/>
                <a:ea typeface="Montserrat Light"/>
                <a:cs typeface="Montserrat Light"/>
                <a:sym typeface="Montserrat Light"/>
              </a:defRPr>
            </a:lvl4pPr>
            <a:lvl5pPr lvl="4" algn="ctr">
              <a:buNone/>
              <a:defRPr sz="1733">
                <a:solidFill>
                  <a:schemeClr val="dk2"/>
                </a:solidFill>
                <a:latin typeface="Montserrat Light"/>
                <a:ea typeface="Montserrat Light"/>
                <a:cs typeface="Montserrat Light"/>
                <a:sym typeface="Montserrat Light"/>
              </a:defRPr>
            </a:lvl5pPr>
            <a:lvl6pPr lvl="5" algn="ctr">
              <a:buNone/>
              <a:defRPr sz="1733">
                <a:solidFill>
                  <a:schemeClr val="dk2"/>
                </a:solidFill>
                <a:latin typeface="Montserrat Light"/>
                <a:ea typeface="Montserrat Light"/>
                <a:cs typeface="Montserrat Light"/>
                <a:sym typeface="Montserrat Light"/>
              </a:defRPr>
            </a:lvl6pPr>
            <a:lvl7pPr lvl="6" algn="ctr">
              <a:buNone/>
              <a:defRPr sz="1733">
                <a:solidFill>
                  <a:schemeClr val="dk2"/>
                </a:solidFill>
                <a:latin typeface="Montserrat Light"/>
                <a:ea typeface="Montserrat Light"/>
                <a:cs typeface="Montserrat Light"/>
                <a:sym typeface="Montserrat Light"/>
              </a:defRPr>
            </a:lvl7pPr>
            <a:lvl8pPr lvl="7" algn="ctr">
              <a:buNone/>
              <a:defRPr sz="1733">
                <a:solidFill>
                  <a:schemeClr val="dk2"/>
                </a:solidFill>
                <a:latin typeface="Montserrat Light"/>
                <a:ea typeface="Montserrat Light"/>
                <a:cs typeface="Montserrat Light"/>
                <a:sym typeface="Montserrat Light"/>
              </a:defRPr>
            </a:lvl8pPr>
            <a:lvl9pPr lvl="8" algn="ctr">
              <a:buNone/>
              <a:defRPr sz="1733">
                <a:solidFill>
                  <a:schemeClr val="dk2"/>
                </a:solidFill>
                <a:latin typeface="Montserrat Light"/>
                <a:ea typeface="Montserrat Light"/>
                <a:cs typeface="Montserrat Light"/>
                <a:sym typeface="Montserrat Light"/>
              </a:defRPr>
            </a:lvl9pPr>
          </a:lstStyle>
          <a:p>
            <a:fld id="{00000000-1234-1234-1234-123412341234}" type="slidenum">
              <a:rPr lang="it-IT" smtClean="0"/>
              <a:pPr/>
              <a:t>‹N›</a:t>
            </a:fld>
            <a:endParaRPr lang="it-IT" dirty="0"/>
          </a:p>
        </p:txBody>
      </p:sp>
    </p:spTree>
    <p:extLst>
      <p:ext uri="{BB962C8B-B14F-4D97-AF65-F5344CB8AC3E}">
        <p14:creationId xmlns:p14="http://schemas.microsoft.com/office/powerpoint/2010/main" val="1284414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Subtitle">
    <p:spTree>
      <p:nvGrpSpPr>
        <p:cNvPr id="1" name="Shape 40"/>
        <p:cNvGrpSpPr/>
        <p:nvPr/>
      </p:nvGrpSpPr>
      <p:grpSpPr>
        <a:xfrm>
          <a:off x="0" y="0"/>
          <a:ext cx="0" cy="0"/>
          <a:chOff x="0" y="0"/>
          <a:chExt cx="0" cy="0"/>
        </a:xfrm>
      </p:grpSpPr>
      <p:grpSp>
        <p:nvGrpSpPr>
          <p:cNvPr id="41" name="Google Shape;41;p3"/>
          <p:cNvGrpSpPr/>
          <p:nvPr/>
        </p:nvGrpSpPr>
        <p:grpSpPr>
          <a:xfrm flipH="1">
            <a:off x="1216968" y="0"/>
            <a:ext cx="10975033" cy="5775400"/>
            <a:chOff x="0" y="0"/>
            <a:chExt cx="8231275" cy="4331550"/>
          </a:xfrm>
        </p:grpSpPr>
        <p:pic>
          <p:nvPicPr>
            <p:cNvPr id="42" name="Google Shape;42;p3"/>
            <p:cNvPicPr preferRelativeResize="0"/>
            <p:nvPr/>
          </p:nvPicPr>
          <p:blipFill>
            <a:blip r:embed="rId2">
              <a:alphaModFix/>
            </a:blip>
            <a:stretch>
              <a:fillRect/>
            </a:stretch>
          </p:blipFill>
          <p:spPr>
            <a:xfrm>
              <a:off x="685975" y="3434875"/>
              <a:ext cx="1371975" cy="896675"/>
            </a:xfrm>
            <a:prstGeom prst="rect">
              <a:avLst/>
            </a:prstGeom>
            <a:noFill/>
            <a:ln>
              <a:noFill/>
            </a:ln>
          </p:spPr>
        </p:pic>
        <p:grpSp>
          <p:nvGrpSpPr>
            <p:cNvPr id="43" name="Google Shape;43;p3"/>
            <p:cNvGrpSpPr/>
            <p:nvPr/>
          </p:nvGrpSpPr>
          <p:grpSpPr>
            <a:xfrm>
              <a:off x="0" y="2747250"/>
              <a:ext cx="3429750" cy="896675"/>
              <a:chOff x="0" y="0"/>
              <a:chExt cx="3429750" cy="896675"/>
            </a:xfrm>
          </p:grpSpPr>
          <p:pic>
            <p:nvPicPr>
              <p:cNvPr id="44" name="Google Shape;44;p3"/>
              <p:cNvPicPr preferRelativeResize="0"/>
              <p:nvPr/>
            </p:nvPicPr>
            <p:blipFill>
              <a:blip r:embed="rId2">
                <a:alphaModFix/>
              </a:blip>
              <a:stretch>
                <a:fillRect/>
              </a:stretch>
            </p:blipFill>
            <p:spPr>
              <a:xfrm>
                <a:off x="0" y="0"/>
                <a:ext cx="1371975" cy="896675"/>
              </a:xfrm>
              <a:prstGeom prst="rect">
                <a:avLst/>
              </a:prstGeom>
              <a:noFill/>
              <a:ln>
                <a:noFill/>
              </a:ln>
            </p:spPr>
          </p:pic>
          <p:pic>
            <p:nvPicPr>
              <p:cNvPr id="45" name="Google Shape;45;p3"/>
              <p:cNvPicPr preferRelativeResize="0"/>
              <p:nvPr/>
            </p:nvPicPr>
            <p:blipFill>
              <a:blip r:embed="rId2">
                <a:alphaModFix/>
              </a:blip>
              <a:stretch>
                <a:fillRect/>
              </a:stretch>
            </p:blipFill>
            <p:spPr>
              <a:xfrm>
                <a:off x="2057775" y="0"/>
                <a:ext cx="1371975" cy="896675"/>
              </a:xfrm>
              <a:prstGeom prst="rect">
                <a:avLst/>
              </a:prstGeom>
              <a:noFill/>
              <a:ln>
                <a:noFill/>
              </a:ln>
            </p:spPr>
          </p:pic>
        </p:grpSp>
        <p:grpSp>
          <p:nvGrpSpPr>
            <p:cNvPr id="46" name="Google Shape;46;p3"/>
            <p:cNvGrpSpPr/>
            <p:nvPr/>
          </p:nvGrpSpPr>
          <p:grpSpPr>
            <a:xfrm>
              <a:off x="685975" y="2061250"/>
              <a:ext cx="3429750" cy="896675"/>
              <a:chOff x="0" y="0"/>
              <a:chExt cx="3429750" cy="896675"/>
            </a:xfrm>
          </p:grpSpPr>
          <p:pic>
            <p:nvPicPr>
              <p:cNvPr id="47" name="Google Shape;47;p3"/>
              <p:cNvPicPr preferRelativeResize="0"/>
              <p:nvPr/>
            </p:nvPicPr>
            <p:blipFill>
              <a:blip r:embed="rId2">
                <a:alphaModFix/>
              </a:blip>
              <a:stretch>
                <a:fillRect/>
              </a:stretch>
            </p:blipFill>
            <p:spPr>
              <a:xfrm>
                <a:off x="0" y="0"/>
                <a:ext cx="1371975" cy="896675"/>
              </a:xfrm>
              <a:prstGeom prst="rect">
                <a:avLst/>
              </a:prstGeom>
              <a:noFill/>
              <a:ln>
                <a:noFill/>
              </a:ln>
            </p:spPr>
          </p:pic>
          <p:pic>
            <p:nvPicPr>
              <p:cNvPr id="48" name="Google Shape;48;p3"/>
              <p:cNvPicPr preferRelativeResize="0"/>
              <p:nvPr/>
            </p:nvPicPr>
            <p:blipFill>
              <a:blip r:embed="rId2">
                <a:alphaModFix/>
              </a:blip>
              <a:stretch>
                <a:fillRect/>
              </a:stretch>
            </p:blipFill>
            <p:spPr>
              <a:xfrm>
                <a:off x="2057775" y="0"/>
                <a:ext cx="1371975" cy="896675"/>
              </a:xfrm>
              <a:prstGeom prst="rect">
                <a:avLst/>
              </a:prstGeom>
              <a:noFill/>
              <a:ln>
                <a:noFill/>
              </a:ln>
            </p:spPr>
          </p:pic>
        </p:grpSp>
        <p:grpSp>
          <p:nvGrpSpPr>
            <p:cNvPr id="49" name="Google Shape;49;p3"/>
            <p:cNvGrpSpPr/>
            <p:nvPr/>
          </p:nvGrpSpPr>
          <p:grpSpPr>
            <a:xfrm>
              <a:off x="0" y="1373625"/>
              <a:ext cx="3429750" cy="896675"/>
              <a:chOff x="0" y="0"/>
              <a:chExt cx="3429750" cy="896675"/>
            </a:xfrm>
          </p:grpSpPr>
          <p:pic>
            <p:nvPicPr>
              <p:cNvPr id="50" name="Google Shape;50;p3"/>
              <p:cNvPicPr preferRelativeResize="0"/>
              <p:nvPr/>
            </p:nvPicPr>
            <p:blipFill>
              <a:blip r:embed="rId2">
                <a:alphaModFix/>
              </a:blip>
              <a:stretch>
                <a:fillRect/>
              </a:stretch>
            </p:blipFill>
            <p:spPr>
              <a:xfrm>
                <a:off x="0" y="0"/>
                <a:ext cx="1371975" cy="896675"/>
              </a:xfrm>
              <a:prstGeom prst="rect">
                <a:avLst/>
              </a:prstGeom>
              <a:noFill/>
              <a:ln>
                <a:noFill/>
              </a:ln>
            </p:spPr>
          </p:pic>
          <p:pic>
            <p:nvPicPr>
              <p:cNvPr id="51" name="Google Shape;51;p3"/>
              <p:cNvPicPr preferRelativeResize="0"/>
              <p:nvPr/>
            </p:nvPicPr>
            <p:blipFill>
              <a:blip r:embed="rId2">
                <a:alphaModFix/>
              </a:blip>
              <a:stretch>
                <a:fillRect/>
              </a:stretch>
            </p:blipFill>
            <p:spPr>
              <a:xfrm>
                <a:off x="2057775" y="0"/>
                <a:ext cx="1371975" cy="896675"/>
              </a:xfrm>
              <a:prstGeom prst="rect">
                <a:avLst/>
              </a:prstGeom>
              <a:noFill/>
              <a:ln>
                <a:noFill/>
              </a:ln>
            </p:spPr>
          </p:pic>
        </p:grpSp>
        <p:grpSp>
          <p:nvGrpSpPr>
            <p:cNvPr id="52" name="Google Shape;52;p3"/>
            <p:cNvGrpSpPr/>
            <p:nvPr/>
          </p:nvGrpSpPr>
          <p:grpSpPr>
            <a:xfrm>
              <a:off x="685975" y="687625"/>
              <a:ext cx="7545300" cy="896675"/>
              <a:chOff x="0" y="0"/>
              <a:chExt cx="7545300" cy="896675"/>
            </a:xfrm>
          </p:grpSpPr>
          <p:pic>
            <p:nvPicPr>
              <p:cNvPr id="53" name="Google Shape;53;p3"/>
              <p:cNvPicPr preferRelativeResize="0"/>
              <p:nvPr/>
            </p:nvPicPr>
            <p:blipFill>
              <a:blip r:embed="rId2">
                <a:alphaModFix/>
              </a:blip>
              <a:stretch>
                <a:fillRect/>
              </a:stretch>
            </p:blipFill>
            <p:spPr>
              <a:xfrm>
                <a:off x="0" y="0"/>
                <a:ext cx="1371975" cy="896675"/>
              </a:xfrm>
              <a:prstGeom prst="rect">
                <a:avLst/>
              </a:prstGeom>
              <a:noFill/>
              <a:ln>
                <a:noFill/>
              </a:ln>
            </p:spPr>
          </p:pic>
          <p:pic>
            <p:nvPicPr>
              <p:cNvPr id="54" name="Google Shape;54;p3"/>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55" name="Google Shape;55;p3"/>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56" name="Google Shape;56;p3"/>
              <p:cNvPicPr preferRelativeResize="0"/>
              <p:nvPr/>
            </p:nvPicPr>
            <p:blipFill>
              <a:blip r:embed="rId2">
                <a:alphaModFix/>
              </a:blip>
              <a:stretch>
                <a:fillRect/>
              </a:stretch>
            </p:blipFill>
            <p:spPr>
              <a:xfrm>
                <a:off x="6173325" y="0"/>
                <a:ext cx="1371975" cy="896675"/>
              </a:xfrm>
              <a:prstGeom prst="rect">
                <a:avLst/>
              </a:prstGeom>
              <a:noFill/>
              <a:ln>
                <a:noFill/>
              </a:ln>
            </p:spPr>
          </p:pic>
        </p:grpSp>
        <p:grpSp>
          <p:nvGrpSpPr>
            <p:cNvPr id="57" name="Google Shape;57;p3"/>
            <p:cNvGrpSpPr/>
            <p:nvPr/>
          </p:nvGrpSpPr>
          <p:grpSpPr>
            <a:xfrm>
              <a:off x="0" y="0"/>
              <a:ext cx="7545300" cy="896675"/>
              <a:chOff x="0" y="0"/>
              <a:chExt cx="7545300" cy="896675"/>
            </a:xfrm>
          </p:grpSpPr>
          <p:pic>
            <p:nvPicPr>
              <p:cNvPr id="58" name="Google Shape;58;p3"/>
              <p:cNvPicPr preferRelativeResize="0"/>
              <p:nvPr/>
            </p:nvPicPr>
            <p:blipFill>
              <a:blip r:embed="rId2">
                <a:alphaModFix/>
              </a:blip>
              <a:stretch>
                <a:fillRect/>
              </a:stretch>
            </p:blipFill>
            <p:spPr>
              <a:xfrm>
                <a:off x="0" y="0"/>
                <a:ext cx="1371975" cy="896675"/>
              </a:xfrm>
              <a:prstGeom prst="rect">
                <a:avLst/>
              </a:prstGeom>
              <a:noFill/>
              <a:ln>
                <a:noFill/>
              </a:ln>
            </p:spPr>
          </p:pic>
          <p:pic>
            <p:nvPicPr>
              <p:cNvPr id="59" name="Google Shape;59;p3"/>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60" name="Google Shape;60;p3"/>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61" name="Google Shape;61;p3"/>
              <p:cNvPicPr preferRelativeResize="0"/>
              <p:nvPr/>
            </p:nvPicPr>
            <p:blipFill>
              <a:blip r:embed="rId2">
                <a:alphaModFix/>
              </a:blip>
              <a:stretch>
                <a:fillRect/>
              </a:stretch>
            </p:blipFill>
            <p:spPr>
              <a:xfrm>
                <a:off x="6173325" y="0"/>
                <a:ext cx="1371975" cy="896675"/>
              </a:xfrm>
              <a:prstGeom prst="rect">
                <a:avLst/>
              </a:prstGeom>
              <a:noFill/>
              <a:ln>
                <a:noFill/>
              </a:ln>
            </p:spPr>
          </p:pic>
        </p:grpSp>
      </p:grpSp>
      <p:grpSp>
        <p:nvGrpSpPr>
          <p:cNvPr id="62" name="Google Shape;62;p3"/>
          <p:cNvGrpSpPr/>
          <p:nvPr/>
        </p:nvGrpSpPr>
        <p:grpSpPr>
          <a:xfrm flipH="1">
            <a:off x="1" y="4117464"/>
            <a:ext cx="5487633" cy="3027067"/>
            <a:chOff x="4115550" y="2061250"/>
            <a:chExt cx="4115725" cy="2270300"/>
          </a:xfrm>
        </p:grpSpPr>
        <p:grpSp>
          <p:nvGrpSpPr>
            <p:cNvPr id="63" name="Google Shape;63;p3"/>
            <p:cNvGrpSpPr/>
            <p:nvPr/>
          </p:nvGrpSpPr>
          <p:grpSpPr>
            <a:xfrm>
              <a:off x="4801525" y="3434875"/>
              <a:ext cx="3429750" cy="896675"/>
              <a:chOff x="4115550" y="0"/>
              <a:chExt cx="3429750" cy="896675"/>
            </a:xfrm>
          </p:grpSpPr>
          <p:pic>
            <p:nvPicPr>
              <p:cNvPr id="64" name="Google Shape;64;p3"/>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65" name="Google Shape;65;p3"/>
              <p:cNvPicPr preferRelativeResize="0"/>
              <p:nvPr/>
            </p:nvPicPr>
            <p:blipFill>
              <a:blip r:embed="rId2">
                <a:alphaModFix/>
              </a:blip>
              <a:stretch>
                <a:fillRect/>
              </a:stretch>
            </p:blipFill>
            <p:spPr>
              <a:xfrm>
                <a:off x="6173325" y="0"/>
                <a:ext cx="1371975" cy="896675"/>
              </a:xfrm>
              <a:prstGeom prst="rect">
                <a:avLst/>
              </a:prstGeom>
              <a:noFill/>
              <a:ln>
                <a:noFill/>
              </a:ln>
            </p:spPr>
          </p:pic>
        </p:grpSp>
        <p:grpSp>
          <p:nvGrpSpPr>
            <p:cNvPr id="66" name="Google Shape;66;p3"/>
            <p:cNvGrpSpPr/>
            <p:nvPr/>
          </p:nvGrpSpPr>
          <p:grpSpPr>
            <a:xfrm>
              <a:off x="4115550" y="2747250"/>
              <a:ext cx="3429750" cy="896675"/>
              <a:chOff x="4115550" y="0"/>
              <a:chExt cx="3429750" cy="896675"/>
            </a:xfrm>
          </p:grpSpPr>
          <p:pic>
            <p:nvPicPr>
              <p:cNvPr id="67" name="Google Shape;67;p3"/>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68" name="Google Shape;68;p3"/>
              <p:cNvPicPr preferRelativeResize="0"/>
              <p:nvPr/>
            </p:nvPicPr>
            <p:blipFill>
              <a:blip r:embed="rId2">
                <a:alphaModFix/>
              </a:blip>
              <a:stretch>
                <a:fillRect/>
              </a:stretch>
            </p:blipFill>
            <p:spPr>
              <a:xfrm>
                <a:off x="6173325" y="0"/>
                <a:ext cx="1371975" cy="896675"/>
              </a:xfrm>
              <a:prstGeom prst="rect">
                <a:avLst/>
              </a:prstGeom>
              <a:noFill/>
              <a:ln>
                <a:noFill/>
              </a:ln>
            </p:spPr>
          </p:pic>
        </p:grpSp>
        <p:pic>
          <p:nvPicPr>
            <p:cNvPr id="69" name="Google Shape;69;p3"/>
            <p:cNvPicPr preferRelativeResize="0"/>
            <p:nvPr/>
          </p:nvPicPr>
          <p:blipFill>
            <a:blip r:embed="rId2">
              <a:alphaModFix/>
            </a:blip>
            <a:stretch>
              <a:fillRect/>
            </a:stretch>
          </p:blipFill>
          <p:spPr>
            <a:xfrm>
              <a:off x="6859300" y="2061250"/>
              <a:ext cx="1371975" cy="896675"/>
            </a:xfrm>
            <a:prstGeom prst="rect">
              <a:avLst/>
            </a:prstGeom>
            <a:noFill/>
            <a:ln>
              <a:noFill/>
            </a:ln>
          </p:spPr>
        </p:pic>
      </p:grpSp>
      <p:sp>
        <p:nvSpPr>
          <p:cNvPr id="70" name="Google Shape;70;p3"/>
          <p:cNvSpPr txBox="1">
            <a:spLocks noGrp="1"/>
          </p:cNvSpPr>
          <p:nvPr>
            <p:ph type="ctrTitle"/>
          </p:nvPr>
        </p:nvSpPr>
        <p:spPr>
          <a:xfrm>
            <a:off x="2703500" y="2172529"/>
            <a:ext cx="6784800" cy="1546400"/>
          </a:xfrm>
          <a:prstGeom prst="rect">
            <a:avLst/>
          </a:prstGeom>
        </p:spPr>
        <p:txBody>
          <a:bodyPr spcFirstLastPara="1" wrap="square" lIns="0" tIns="0" rIns="0" bIns="0" anchor="b" anchorCtr="0">
            <a:noAutofit/>
          </a:bodyPr>
          <a:lstStyle>
            <a:lvl1pPr lvl="0" rtl="0">
              <a:spcBef>
                <a:spcPts val="0"/>
              </a:spcBef>
              <a:spcAft>
                <a:spcPts val="0"/>
              </a:spcAft>
              <a:buSzPts val="4000"/>
              <a:buNone/>
              <a:defRPr sz="5333"/>
            </a:lvl1pPr>
            <a:lvl2pPr lvl="1" rtl="0">
              <a:spcBef>
                <a:spcPts val="0"/>
              </a:spcBef>
              <a:spcAft>
                <a:spcPts val="0"/>
              </a:spcAft>
              <a:buSzPts val="4000"/>
              <a:buNone/>
              <a:defRPr sz="5333"/>
            </a:lvl2pPr>
            <a:lvl3pPr lvl="2" rtl="0">
              <a:spcBef>
                <a:spcPts val="0"/>
              </a:spcBef>
              <a:spcAft>
                <a:spcPts val="0"/>
              </a:spcAft>
              <a:buSzPts val="4000"/>
              <a:buNone/>
              <a:defRPr sz="5333"/>
            </a:lvl3pPr>
            <a:lvl4pPr lvl="3" rtl="0">
              <a:spcBef>
                <a:spcPts val="0"/>
              </a:spcBef>
              <a:spcAft>
                <a:spcPts val="0"/>
              </a:spcAft>
              <a:buSzPts val="4000"/>
              <a:buNone/>
              <a:defRPr sz="5333"/>
            </a:lvl4pPr>
            <a:lvl5pPr lvl="4" rtl="0">
              <a:spcBef>
                <a:spcPts val="0"/>
              </a:spcBef>
              <a:spcAft>
                <a:spcPts val="0"/>
              </a:spcAft>
              <a:buSzPts val="4000"/>
              <a:buNone/>
              <a:defRPr sz="5333"/>
            </a:lvl5pPr>
            <a:lvl6pPr lvl="5" rtl="0">
              <a:spcBef>
                <a:spcPts val="0"/>
              </a:spcBef>
              <a:spcAft>
                <a:spcPts val="0"/>
              </a:spcAft>
              <a:buSzPts val="4000"/>
              <a:buNone/>
              <a:defRPr sz="5333"/>
            </a:lvl6pPr>
            <a:lvl7pPr lvl="6" rtl="0">
              <a:spcBef>
                <a:spcPts val="0"/>
              </a:spcBef>
              <a:spcAft>
                <a:spcPts val="0"/>
              </a:spcAft>
              <a:buSzPts val="4000"/>
              <a:buNone/>
              <a:defRPr sz="5333"/>
            </a:lvl7pPr>
            <a:lvl8pPr lvl="7" rtl="0">
              <a:spcBef>
                <a:spcPts val="0"/>
              </a:spcBef>
              <a:spcAft>
                <a:spcPts val="0"/>
              </a:spcAft>
              <a:buSzPts val="4000"/>
              <a:buNone/>
              <a:defRPr sz="5333"/>
            </a:lvl8pPr>
            <a:lvl9pPr lvl="8" rtl="0">
              <a:spcBef>
                <a:spcPts val="0"/>
              </a:spcBef>
              <a:spcAft>
                <a:spcPts val="0"/>
              </a:spcAft>
              <a:buSzPts val="4000"/>
              <a:buNone/>
              <a:defRPr sz="5333"/>
            </a:lvl9pPr>
          </a:lstStyle>
          <a:p>
            <a:r>
              <a:rPr lang="it-IT"/>
              <a:t>Fare clic per modificare lo stile del titolo dello schema</a:t>
            </a:r>
            <a:endParaRPr/>
          </a:p>
        </p:txBody>
      </p:sp>
      <p:sp>
        <p:nvSpPr>
          <p:cNvPr id="71" name="Google Shape;71;p3"/>
          <p:cNvSpPr txBox="1">
            <a:spLocks noGrp="1"/>
          </p:cNvSpPr>
          <p:nvPr>
            <p:ph type="subTitle" idx="1"/>
          </p:nvPr>
        </p:nvSpPr>
        <p:spPr>
          <a:xfrm>
            <a:off x="2703500" y="3848135"/>
            <a:ext cx="6784800" cy="1046400"/>
          </a:xfrm>
          <a:prstGeom prst="rect">
            <a:avLst/>
          </a:prstGeom>
        </p:spPr>
        <p:txBody>
          <a:bodyPr spcFirstLastPara="1" wrap="square" lIns="0" tIns="0" rIns="0" bIns="0" anchor="t" anchorCtr="0">
            <a:noAutofit/>
          </a:bodyPr>
          <a:lstStyle>
            <a:lvl1pPr lvl="0" rtl="0">
              <a:spcBef>
                <a:spcPts val="0"/>
              </a:spcBef>
              <a:spcAft>
                <a:spcPts val="0"/>
              </a:spcAft>
              <a:buClr>
                <a:schemeClr val="accent2"/>
              </a:buClr>
              <a:buSzPts val="2000"/>
              <a:buNone/>
              <a:defRPr>
                <a:solidFill>
                  <a:schemeClr val="accent2"/>
                </a:solidFill>
              </a:defRPr>
            </a:lvl1pPr>
            <a:lvl2pPr lvl="1" rtl="0">
              <a:spcBef>
                <a:spcPts val="0"/>
              </a:spcBef>
              <a:spcAft>
                <a:spcPts val="0"/>
              </a:spcAft>
              <a:buClr>
                <a:schemeClr val="accent2"/>
              </a:buClr>
              <a:buSzPts val="3000"/>
              <a:buNone/>
              <a:defRPr sz="4000">
                <a:solidFill>
                  <a:schemeClr val="accent2"/>
                </a:solidFill>
              </a:defRPr>
            </a:lvl2pPr>
            <a:lvl3pPr lvl="2" rtl="0">
              <a:spcBef>
                <a:spcPts val="0"/>
              </a:spcBef>
              <a:spcAft>
                <a:spcPts val="0"/>
              </a:spcAft>
              <a:buClr>
                <a:schemeClr val="accent2"/>
              </a:buClr>
              <a:buSzPts val="3000"/>
              <a:buNone/>
              <a:defRPr sz="4000">
                <a:solidFill>
                  <a:schemeClr val="accent2"/>
                </a:solidFill>
              </a:defRPr>
            </a:lvl3pPr>
            <a:lvl4pPr lvl="3" rtl="0">
              <a:spcBef>
                <a:spcPts val="0"/>
              </a:spcBef>
              <a:spcAft>
                <a:spcPts val="0"/>
              </a:spcAft>
              <a:buClr>
                <a:schemeClr val="accent2"/>
              </a:buClr>
              <a:buSzPts val="3000"/>
              <a:buNone/>
              <a:defRPr sz="4000">
                <a:solidFill>
                  <a:schemeClr val="accent2"/>
                </a:solidFill>
              </a:defRPr>
            </a:lvl4pPr>
            <a:lvl5pPr lvl="4" rtl="0">
              <a:spcBef>
                <a:spcPts val="0"/>
              </a:spcBef>
              <a:spcAft>
                <a:spcPts val="0"/>
              </a:spcAft>
              <a:buClr>
                <a:schemeClr val="accent2"/>
              </a:buClr>
              <a:buSzPts val="3000"/>
              <a:buNone/>
              <a:defRPr sz="4000">
                <a:solidFill>
                  <a:schemeClr val="accent2"/>
                </a:solidFill>
              </a:defRPr>
            </a:lvl5pPr>
            <a:lvl6pPr lvl="5" rtl="0">
              <a:spcBef>
                <a:spcPts val="0"/>
              </a:spcBef>
              <a:spcAft>
                <a:spcPts val="0"/>
              </a:spcAft>
              <a:buClr>
                <a:schemeClr val="accent2"/>
              </a:buClr>
              <a:buSzPts val="3000"/>
              <a:buNone/>
              <a:defRPr sz="4000">
                <a:solidFill>
                  <a:schemeClr val="accent2"/>
                </a:solidFill>
              </a:defRPr>
            </a:lvl6pPr>
            <a:lvl7pPr lvl="6" rtl="0">
              <a:spcBef>
                <a:spcPts val="0"/>
              </a:spcBef>
              <a:spcAft>
                <a:spcPts val="0"/>
              </a:spcAft>
              <a:buClr>
                <a:schemeClr val="accent2"/>
              </a:buClr>
              <a:buSzPts val="3000"/>
              <a:buNone/>
              <a:defRPr sz="4000">
                <a:solidFill>
                  <a:schemeClr val="accent2"/>
                </a:solidFill>
              </a:defRPr>
            </a:lvl7pPr>
            <a:lvl8pPr lvl="7" rtl="0">
              <a:spcBef>
                <a:spcPts val="0"/>
              </a:spcBef>
              <a:spcAft>
                <a:spcPts val="0"/>
              </a:spcAft>
              <a:buClr>
                <a:schemeClr val="accent2"/>
              </a:buClr>
              <a:buSzPts val="3000"/>
              <a:buNone/>
              <a:defRPr sz="4000">
                <a:solidFill>
                  <a:schemeClr val="accent2"/>
                </a:solidFill>
              </a:defRPr>
            </a:lvl8pPr>
            <a:lvl9pPr lvl="8" rtl="0">
              <a:spcBef>
                <a:spcPts val="0"/>
              </a:spcBef>
              <a:spcAft>
                <a:spcPts val="0"/>
              </a:spcAft>
              <a:buClr>
                <a:schemeClr val="accent2"/>
              </a:buClr>
              <a:buSzPts val="3000"/>
              <a:buNone/>
              <a:defRPr sz="4000">
                <a:solidFill>
                  <a:schemeClr val="accent2"/>
                </a:solidFill>
              </a:defRPr>
            </a:lvl9pPr>
          </a:lstStyle>
          <a:p>
            <a:r>
              <a:rPr lang="it-IT"/>
              <a:t>Fare clic per modificare lo stile del sottotitolo dello schema</a:t>
            </a:r>
            <a:endParaRPr/>
          </a:p>
        </p:txBody>
      </p:sp>
      <p:sp>
        <p:nvSpPr>
          <p:cNvPr id="4" name="Google Shape;8;p1">
            <a:extLst>
              <a:ext uri="{FF2B5EF4-FFF2-40B4-BE49-F238E27FC236}">
                <a16:creationId xmlns:a16="http://schemas.microsoft.com/office/drawing/2014/main" id="{51CEBA09-22CE-A243-B6C4-A05945D1FCE2}"/>
              </a:ext>
            </a:extLst>
          </p:cNvPr>
          <p:cNvSpPr txBox="1">
            <a:spLocks noGrp="1"/>
          </p:cNvSpPr>
          <p:nvPr>
            <p:ph type="sldNum" idx="12"/>
          </p:nvPr>
        </p:nvSpPr>
        <p:spPr>
          <a:xfrm>
            <a:off x="-2299" y="6299792"/>
            <a:ext cx="552800" cy="546000"/>
          </a:xfrm>
          <a:prstGeom prst="rect">
            <a:avLst/>
          </a:prstGeom>
          <a:noFill/>
          <a:ln>
            <a:noFill/>
          </a:ln>
        </p:spPr>
        <p:txBody>
          <a:bodyPr spcFirstLastPara="1" wrap="square" lIns="0" tIns="0" rIns="0" bIns="0" anchor="ctr" anchorCtr="0">
            <a:noAutofit/>
          </a:bodyPr>
          <a:lstStyle>
            <a:lvl1pPr lvl="0" algn="ctr">
              <a:buNone/>
              <a:defRPr sz="933">
                <a:solidFill>
                  <a:srgbClr val="4C8B90"/>
                </a:solidFill>
                <a:latin typeface="Montserrat Light"/>
                <a:ea typeface="Montserrat Light"/>
                <a:cs typeface="Montserrat Light"/>
                <a:sym typeface="Montserrat Light"/>
              </a:defRPr>
            </a:lvl1pPr>
            <a:lvl2pPr lvl="1" algn="ctr">
              <a:buNone/>
              <a:defRPr sz="1733">
                <a:solidFill>
                  <a:schemeClr val="dk2"/>
                </a:solidFill>
                <a:latin typeface="Montserrat Light"/>
                <a:ea typeface="Montserrat Light"/>
                <a:cs typeface="Montserrat Light"/>
                <a:sym typeface="Montserrat Light"/>
              </a:defRPr>
            </a:lvl2pPr>
            <a:lvl3pPr lvl="2" algn="ctr">
              <a:buNone/>
              <a:defRPr sz="1733">
                <a:solidFill>
                  <a:schemeClr val="dk2"/>
                </a:solidFill>
                <a:latin typeface="Montserrat Light"/>
                <a:ea typeface="Montserrat Light"/>
                <a:cs typeface="Montserrat Light"/>
                <a:sym typeface="Montserrat Light"/>
              </a:defRPr>
            </a:lvl3pPr>
            <a:lvl4pPr lvl="3" algn="ctr">
              <a:buNone/>
              <a:defRPr sz="1733">
                <a:solidFill>
                  <a:schemeClr val="dk2"/>
                </a:solidFill>
                <a:latin typeface="Montserrat Light"/>
                <a:ea typeface="Montserrat Light"/>
                <a:cs typeface="Montserrat Light"/>
                <a:sym typeface="Montserrat Light"/>
              </a:defRPr>
            </a:lvl4pPr>
            <a:lvl5pPr lvl="4" algn="ctr">
              <a:buNone/>
              <a:defRPr sz="1733">
                <a:solidFill>
                  <a:schemeClr val="dk2"/>
                </a:solidFill>
                <a:latin typeface="Montserrat Light"/>
                <a:ea typeface="Montserrat Light"/>
                <a:cs typeface="Montserrat Light"/>
                <a:sym typeface="Montserrat Light"/>
              </a:defRPr>
            </a:lvl5pPr>
            <a:lvl6pPr lvl="5" algn="ctr">
              <a:buNone/>
              <a:defRPr sz="1733">
                <a:solidFill>
                  <a:schemeClr val="dk2"/>
                </a:solidFill>
                <a:latin typeface="Montserrat Light"/>
                <a:ea typeface="Montserrat Light"/>
                <a:cs typeface="Montserrat Light"/>
                <a:sym typeface="Montserrat Light"/>
              </a:defRPr>
            </a:lvl6pPr>
            <a:lvl7pPr lvl="6" algn="ctr">
              <a:buNone/>
              <a:defRPr sz="1733">
                <a:solidFill>
                  <a:schemeClr val="dk2"/>
                </a:solidFill>
                <a:latin typeface="Montserrat Light"/>
                <a:ea typeface="Montserrat Light"/>
                <a:cs typeface="Montserrat Light"/>
                <a:sym typeface="Montserrat Light"/>
              </a:defRPr>
            </a:lvl7pPr>
            <a:lvl8pPr lvl="7" algn="ctr">
              <a:buNone/>
              <a:defRPr sz="1733">
                <a:solidFill>
                  <a:schemeClr val="dk2"/>
                </a:solidFill>
                <a:latin typeface="Montserrat Light"/>
                <a:ea typeface="Montserrat Light"/>
                <a:cs typeface="Montserrat Light"/>
                <a:sym typeface="Montserrat Light"/>
              </a:defRPr>
            </a:lvl8pPr>
            <a:lvl9pPr lvl="8" algn="ctr">
              <a:buNone/>
              <a:defRPr sz="1733">
                <a:solidFill>
                  <a:schemeClr val="dk2"/>
                </a:solidFill>
                <a:latin typeface="Montserrat Light"/>
                <a:ea typeface="Montserrat Light"/>
                <a:cs typeface="Montserrat Light"/>
                <a:sym typeface="Montserrat Light"/>
              </a:defRPr>
            </a:lvl9pPr>
          </a:lstStyle>
          <a:p>
            <a:fld id="{3AF7F47B-BDAD-46F3-A9A3-C50D4FD6FC8F}" type="slidenum">
              <a:rPr lang="it-IT" smtClean="0"/>
              <a:t>‹N›</a:t>
            </a:fld>
            <a:endParaRPr lang="it-IT"/>
          </a:p>
        </p:txBody>
      </p:sp>
    </p:spTree>
    <p:extLst>
      <p:ext uri="{BB962C8B-B14F-4D97-AF65-F5344CB8AC3E}">
        <p14:creationId xmlns:p14="http://schemas.microsoft.com/office/powerpoint/2010/main" val="4005513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72"/>
        <p:cNvGrpSpPr/>
        <p:nvPr/>
      </p:nvGrpSpPr>
      <p:grpSpPr>
        <a:xfrm>
          <a:off x="0" y="0"/>
          <a:ext cx="0" cy="0"/>
          <a:chOff x="0" y="0"/>
          <a:chExt cx="0" cy="0"/>
        </a:xfrm>
      </p:grpSpPr>
      <p:grpSp>
        <p:nvGrpSpPr>
          <p:cNvPr id="73" name="Google Shape;73;p4"/>
          <p:cNvGrpSpPr/>
          <p:nvPr/>
        </p:nvGrpSpPr>
        <p:grpSpPr>
          <a:xfrm>
            <a:off x="5818365" y="-4284"/>
            <a:ext cx="6373635" cy="3365507"/>
            <a:chOff x="4363774" y="-3213"/>
            <a:chExt cx="4780226" cy="2524130"/>
          </a:xfrm>
        </p:grpSpPr>
        <p:pic>
          <p:nvPicPr>
            <p:cNvPr id="74" name="Google Shape;74;p4"/>
            <p:cNvPicPr preferRelativeResize="0"/>
            <p:nvPr/>
          </p:nvPicPr>
          <p:blipFill>
            <a:blip r:embed="rId2">
              <a:alphaModFix/>
            </a:blip>
            <a:stretch>
              <a:fillRect/>
            </a:stretch>
          </p:blipFill>
          <p:spPr>
            <a:xfrm flipH="1">
              <a:off x="7948921" y="2000218"/>
              <a:ext cx="796706" cy="520699"/>
            </a:xfrm>
            <a:prstGeom prst="rect">
              <a:avLst/>
            </a:prstGeom>
            <a:noFill/>
            <a:ln>
              <a:noFill/>
            </a:ln>
          </p:spPr>
        </p:pic>
        <p:grpSp>
          <p:nvGrpSpPr>
            <p:cNvPr id="75" name="Google Shape;75;p4"/>
            <p:cNvGrpSpPr/>
            <p:nvPr/>
          </p:nvGrpSpPr>
          <p:grpSpPr>
            <a:xfrm flipH="1">
              <a:off x="7152344" y="1600887"/>
              <a:ext cx="1991656" cy="520699"/>
              <a:chOff x="0" y="0"/>
              <a:chExt cx="3429750" cy="896675"/>
            </a:xfrm>
          </p:grpSpPr>
          <p:pic>
            <p:nvPicPr>
              <p:cNvPr id="76" name="Google Shape;76;p4"/>
              <p:cNvPicPr preferRelativeResize="0"/>
              <p:nvPr/>
            </p:nvPicPr>
            <p:blipFill>
              <a:blip r:embed="rId2">
                <a:alphaModFix/>
              </a:blip>
              <a:stretch>
                <a:fillRect/>
              </a:stretch>
            </p:blipFill>
            <p:spPr>
              <a:xfrm>
                <a:off x="0" y="0"/>
                <a:ext cx="1371975" cy="896675"/>
              </a:xfrm>
              <a:prstGeom prst="rect">
                <a:avLst/>
              </a:prstGeom>
              <a:noFill/>
              <a:ln>
                <a:noFill/>
              </a:ln>
            </p:spPr>
          </p:pic>
          <p:pic>
            <p:nvPicPr>
              <p:cNvPr id="77" name="Google Shape;77;p4"/>
              <p:cNvPicPr preferRelativeResize="0"/>
              <p:nvPr/>
            </p:nvPicPr>
            <p:blipFill>
              <a:blip r:embed="rId2">
                <a:alphaModFix/>
              </a:blip>
              <a:stretch>
                <a:fillRect/>
              </a:stretch>
            </p:blipFill>
            <p:spPr>
              <a:xfrm>
                <a:off x="2057775" y="0"/>
                <a:ext cx="1371975" cy="896675"/>
              </a:xfrm>
              <a:prstGeom prst="rect">
                <a:avLst/>
              </a:prstGeom>
              <a:noFill/>
              <a:ln>
                <a:noFill/>
              </a:ln>
            </p:spPr>
          </p:pic>
        </p:grpSp>
        <p:pic>
          <p:nvPicPr>
            <p:cNvPr id="78" name="Google Shape;78;p4"/>
            <p:cNvPicPr preferRelativeResize="0"/>
            <p:nvPr/>
          </p:nvPicPr>
          <p:blipFill>
            <a:blip r:embed="rId2">
              <a:alphaModFix/>
            </a:blip>
            <a:stretch>
              <a:fillRect/>
            </a:stretch>
          </p:blipFill>
          <p:spPr>
            <a:xfrm flipH="1">
              <a:off x="7948921" y="1198193"/>
              <a:ext cx="796706" cy="520699"/>
            </a:xfrm>
            <a:prstGeom prst="rect">
              <a:avLst/>
            </a:prstGeom>
            <a:noFill/>
            <a:ln>
              <a:noFill/>
            </a:ln>
          </p:spPr>
        </p:pic>
        <p:grpSp>
          <p:nvGrpSpPr>
            <p:cNvPr id="79" name="Google Shape;79;p4"/>
            <p:cNvGrpSpPr/>
            <p:nvPr/>
          </p:nvGrpSpPr>
          <p:grpSpPr>
            <a:xfrm flipH="1">
              <a:off x="5957394" y="798862"/>
              <a:ext cx="3186606" cy="520699"/>
              <a:chOff x="0" y="0"/>
              <a:chExt cx="5487525" cy="896675"/>
            </a:xfrm>
          </p:grpSpPr>
          <p:pic>
            <p:nvPicPr>
              <p:cNvPr id="80" name="Google Shape;80;p4"/>
              <p:cNvPicPr preferRelativeResize="0"/>
              <p:nvPr/>
            </p:nvPicPr>
            <p:blipFill>
              <a:blip r:embed="rId2">
                <a:alphaModFix/>
              </a:blip>
              <a:stretch>
                <a:fillRect/>
              </a:stretch>
            </p:blipFill>
            <p:spPr>
              <a:xfrm>
                <a:off x="0" y="0"/>
                <a:ext cx="1371975" cy="896675"/>
              </a:xfrm>
              <a:prstGeom prst="rect">
                <a:avLst/>
              </a:prstGeom>
              <a:noFill/>
              <a:ln>
                <a:noFill/>
              </a:ln>
            </p:spPr>
          </p:pic>
          <p:pic>
            <p:nvPicPr>
              <p:cNvPr id="81" name="Google Shape;81;p4"/>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82" name="Google Shape;82;p4"/>
              <p:cNvPicPr preferRelativeResize="0"/>
              <p:nvPr/>
            </p:nvPicPr>
            <p:blipFill>
              <a:blip r:embed="rId2">
                <a:alphaModFix/>
              </a:blip>
              <a:stretch>
                <a:fillRect/>
              </a:stretch>
            </p:blipFill>
            <p:spPr>
              <a:xfrm>
                <a:off x="4115550" y="0"/>
                <a:ext cx="1371975" cy="896675"/>
              </a:xfrm>
              <a:prstGeom prst="rect">
                <a:avLst/>
              </a:prstGeom>
              <a:noFill/>
              <a:ln>
                <a:noFill/>
              </a:ln>
            </p:spPr>
          </p:pic>
        </p:grpSp>
        <p:grpSp>
          <p:nvGrpSpPr>
            <p:cNvPr id="83" name="Google Shape;83;p4"/>
            <p:cNvGrpSpPr/>
            <p:nvPr/>
          </p:nvGrpSpPr>
          <p:grpSpPr>
            <a:xfrm flipH="1">
              <a:off x="4363774" y="396118"/>
              <a:ext cx="4381854" cy="520735"/>
              <a:chOff x="0" y="0"/>
              <a:chExt cx="7545300" cy="896675"/>
            </a:xfrm>
          </p:grpSpPr>
          <p:pic>
            <p:nvPicPr>
              <p:cNvPr id="84" name="Google Shape;84;p4"/>
              <p:cNvPicPr preferRelativeResize="0"/>
              <p:nvPr/>
            </p:nvPicPr>
            <p:blipFill>
              <a:blip r:embed="rId2">
                <a:alphaModFix/>
              </a:blip>
              <a:stretch>
                <a:fillRect/>
              </a:stretch>
            </p:blipFill>
            <p:spPr>
              <a:xfrm>
                <a:off x="0" y="0"/>
                <a:ext cx="1371975" cy="896675"/>
              </a:xfrm>
              <a:prstGeom prst="rect">
                <a:avLst/>
              </a:prstGeom>
              <a:noFill/>
              <a:ln>
                <a:noFill/>
              </a:ln>
            </p:spPr>
          </p:pic>
          <p:pic>
            <p:nvPicPr>
              <p:cNvPr id="85" name="Google Shape;85;p4"/>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86" name="Google Shape;86;p4"/>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87" name="Google Shape;87;p4"/>
              <p:cNvPicPr preferRelativeResize="0"/>
              <p:nvPr/>
            </p:nvPicPr>
            <p:blipFill>
              <a:blip r:embed="rId2">
                <a:alphaModFix/>
              </a:blip>
              <a:stretch>
                <a:fillRect/>
              </a:stretch>
            </p:blipFill>
            <p:spPr>
              <a:xfrm>
                <a:off x="6173325" y="0"/>
                <a:ext cx="1371975" cy="896675"/>
              </a:xfrm>
              <a:prstGeom prst="rect">
                <a:avLst/>
              </a:prstGeom>
              <a:noFill/>
              <a:ln>
                <a:noFill/>
              </a:ln>
            </p:spPr>
          </p:pic>
        </p:grpSp>
        <p:grpSp>
          <p:nvGrpSpPr>
            <p:cNvPr id="88" name="Google Shape;88;p4"/>
            <p:cNvGrpSpPr/>
            <p:nvPr/>
          </p:nvGrpSpPr>
          <p:grpSpPr>
            <a:xfrm flipH="1">
              <a:off x="4762146" y="-3213"/>
              <a:ext cx="4381854" cy="520735"/>
              <a:chOff x="0" y="0"/>
              <a:chExt cx="7545300" cy="896675"/>
            </a:xfrm>
          </p:grpSpPr>
          <p:pic>
            <p:nvPicPr>
              <p:cNvPr id="89" name="Google Shape;89;p4"/>
              <p:cNvPicPr preferRelativeResize="0"/>
              <p:nvPr/>
            </p:nvPicPr>
            <p:blipFill>
              <a:blip r:embed="rId2">
                <a:alphaModFix/>
              </a:blip>
              <a:stretch>
                <a:fillRect/>
              </a:stretch>
            </p:blipFill>
            <p:spPr>
              <a:xfrm>
                <a:off x="0" y="0"/>
                <a:ext cx="1371975" cy="896675"/>
              </a:xfrm>
              <a:prstGeom prst="rect">
                <a:avLst/>
              </a:prstGeom>
              <a:noFill/>
              <a:ln>
                <a:noFill/>
              </a:ln>
            </p:spPr>
          </p:pic>
          <p:pic>
            <p:nvPicPr>
              <p:cNvPr id="90" name="Google Shape;90;p4"/>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91" name="Google Shape;91;p4"/>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92" name="Google Shape;92;p4"/>
              <p:cNvPicPr preferRelativeResize="0"/>
              <p:nvPr/>
            </p:nvPicPr>
            <p:blipFill>
              <a:blip r:embed="rId2">
                <a:alphaModFix/>
              </a:blip>
              <a:stretch>
                <a:fillRect/>
              </a:stretch>
            </p:blipFill>
            <p:spPr>
              <a:xfrm>
                <a:off x="6173325" y="0"/>
                <a:ext cx="1371975" cy="896675"/>
              </a:xfrm>
              <a:prstGeom prst="rect">
                <a:avLst/>
              </a:prstGeom>
              <a:noFill/>
              <a:ln>
                <a:noFill/>
              </a:ln>
            </p:spPr>
          </p:pic>
        </p:grpSp>
      </p:grpSp>
      <p:grpSp>
        <p:nvGrpSpPr>
          <p:cNvPr id="93" name="Google Shape;93;p4"/>
          <p:cNvGrpSpPr/>
          <p:nvPr/>
        </p:nvGrpSpPr>
        <p:grpSpPr>
          <a:xfrm>
            <a:off x="-4" y="3657584"/>
            <a:ext cx="5842075" cy="3365507"/>
            <a:chOff x="4364072" y="-3213"/>
            <a:chExt cx="4381556" cy="2524130"/>
          </a:xfrm>
        </p:grpSpPr>
        <p:grpSp>
          <p:nvGrpSpPr>
            <p:cNvPr id="94" name="Google Shape;94;p4"/>
            <p:cNvGrpSpPr/>
            <p:nvPr/>
          </p:nvGrpSpPr>
          <p:grpSpPr>
            <a:xfrm flipH="1">
              <a:off x="4364072" y="2000218"/>
              <a:ext cx="4381556" cy="520699"/>
              <a:chOff x="0" y="0"/>
              <a:chExt cx="7545300" cy="896675"/>
            </a:xfrm>
          </p:grpSpPr>
          <p:pic>
            <p:nvPicPr>
              <p:cNvPr id="95" name="Google Shape;95;p4"/>
              <p:cNvPicPr preferRelativeResize="0"/>
              <p:nvPr/>
            </p:nvPicPr>
            <p:blipFill>
              <a:blip r:embed="rId2">
                <a:alphaModFix/>
              </a:blip>
              <a:stretch>
                <a:fillRect/>
              </a:stretch>
            </p:blipFill>
            <p:spPr>
              <a:xfrm>
                <a:off x="0" y="0"/>
                <a:ext cx="1371975" cy="896675"/>
              </a:xfrm>
              <a:prstGeom prst="rect">
                <a:avLst/>
              </a:prstGeom>
              <a:noFill/>
              <a:ln>
                <a:noFill/>
              </a:ln>
            </p:spPr>
          </p:pic>
          <p:pic>
            <p:nvPicPr>
              <p:cNvPr id="96" name="Google Shape;96;p4"/>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97" name="Google Shape;97;p4"/>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98" name="Google Shape;98;p4"/>
              <p:cNvPicPr preferRelativeResize="0"/>
              <p:nvPr/>
            </p:nvPicPr>
            <p:blipFill>
              <a:blip r:embed="rId2">
                <a:alphaModFix/>
              </a:blip>
              <a:stretch>
                <a:fillRect/>
              </a:stretch>
            </p:blipFill>
            <p:spPr>
              <a:xfrm>
                <a:off x="6173325" y="0"/>
                <a:ext cx="1371975" cy="896675"/>
              </a:xfrm>
              <a:prstGeom prst="rect">
                <a:avLst/>
              </a:prstGeom>
              <a:noFill/>
              <a:ln>
                <a:noFill/>
              </a:ln>
            </p:spPr>
          </p:pic>
        </p:grpSp>
        <p:grpSp>
          <p:nvGrpSpPr>
            <p:cNvPr id="99" name="Google Shape;99;p4"/>
            <p:cNvGrpSpPr/>
            <p:nvPr/>
          </p:nvGrpSpPr>
          <p:grpSpPr>
            <a:xfrm flipH="1">
              <a:off x="4762444" y="1600887"/>
              <a:ext cx="3186606" cy="520699"/>
              <a:chOff x="2057775" y="0"/>
              <a:chExt cx="5487525" cy="896675"/>
            </a:xfrm>
          </p:grpSpPr>
          <p:pic>
            <p:nvPicPr>
              <p:cNvPr id="100" name="Google Shape;100;p4"/>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101" name="Google Shape;101;p4"/>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102" name="Google Shape;102;p4"/>
              <p:cNvPicPr preferRelativeResize="0"/>
              <p:nvPr/>
            </p:nvPicPr>
            <p:blipFill>
              <a:blip r:embed="rId2">
                <a:alphaModFix/>
              </a:blip>
              <a:stretch>
                <a:fillRect/>
              </a:stretch>
            </p:blipFill>
            <p:spPr>
              <a:xfrm>
                <a:off x="6173325" y="0"/>
                <a:ext cx="1371975" cy="896675"/>
              </a:xfrm>
              <a:prstGeom prst="rect">
                <a:avLst/>
              </a:prstGeom>
              <a:noFill/>
              <a:ln>
                <a:noFill/>
              </a:ln>
            </p:spPr>
          </p:pic>
        </p:grpSp>
        <p:grpSp>
          <p:nvGrpSpPr>
            <p:cNvPr id="103" name="Google Shape;103;p4"/>
            <p:cNvGrpSpPr/>
            <p:nvPr/>
          </p:nvGrpSpPr>
          <p:grpSpPr>
            <a:xfrm flipH="1">
              <a:off x="4364072" y="1198193"/>
              <a:ext cx="3186606" cy="520699"/>
              <a:chOff x="2057775" y="0"/>
              <a:chExt cx="5487525" cy="896675"/>
            </a:xfrm>
          </p:grpSpPr>
          <p:pic>
            <p:nvPicPr>
              <p:cNvPr id="104" name="Google Shape;104;p4"/>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105" name="Google Shape;105;p4"/>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106" name="Google Shape;106;p4"/>
              <p:cNvPicPr preferRelativeResize="0"/>
              <p:nvPr/>
            </p:nvPicPr>
            <p:blipFill>
              <a:blip r:embed="rId2">
                <a:alphaModFix/>
              </a:blip>
              <a:stretch>
                <a:fillRect/>
              </a:stretch>
            </p:blipFill>
            <p:spPr>
              <a:xfrm>
                <a:off x="6173325" y="0"/>
                <a:ext cx="1371975" cy="896675"/>
              </a:xfrm>
              <a:prstGeom prst="rect">
                <a:avLst/>
              </a:prstGeom>
              <a:noFill/>
              <a:ln>
                <a:noFill/>
              </a:ln>
            </p:spPr>
          </p:pic>
        </p:grpSp>
        <p:pic>
          <p:nvPicPr>
            <p:cNvPr id="107" name="Google Shape;107;p4"/>
            <p:cNvPicPr preferRelativeResize="0"/>
            <p:nvPr/>
          </p:nvPicPr>
          <p:blipFill>
            <a:blip r:embed="rId2">
              <a:alphaModFix/>
            </a:blip>
            <a:stretch>
              <a:fillRect/>
            </a:stretch>
          </p:blipFill>
          <p:spPr>
            <a:xfrm flipH="1">
              <a:off x="4762444" y="798862"/>
              <a:ext cx="796706" cy="520699"/>
            </a:xfrm>
            <a:prstGeom prst="rect">
              <a:avLst/>
            </a:prstGeom>
            <a:noFill/>
            <a:ln>
              <a:noFill/>
            </a:ln>
          </p:spPr>
        </p:pic>
        <p:grpSp>
          <p:nvGrpSpPr>
            <p:cNvPr id="108" name="Google Shape;108;p4"/>
            <p:cNvGrpSpPr/>
            <p:nvPr/>
          </p:nvGrpSpPr>
          <p:grpSpPr>
            <a:xfrm flipH="1">
              <a:off x="4364072" y="396118"/>
              <a:ext cx="1991656" cy="520699"/>
              <a:chOff x="4115550" y="0"/>
              <a:chExt cx="3429750" cy="896675"/>
            </a:xfrm>
          </p:grpSpPr>
          <p:pic>
            <p:nvPicPr>
              <p:cNvPr id="109" name="Google Shape;109;p4"/>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110" name="Google Shape;110;p4"/>
              <p:cNvPicPr preferRelativeResize="0"/>
              <p:nvPr/>
            </p:nvPicPr>
            <p:blipFill>
              <a:blip r:embed="rId2">
                <a:alphaModFix/>
              </a:blip>
              <a:stretch>
                <a:fillRect/>
              </a:stretch>
            </p:blipFill>
            <p:spPr>
              <a:xfrm>
                <a:off x="6173325" y="0"/>
                <a:ext cx="1371975" cy="896675"/>
              </a:xfrm>
              <a:prstGeom prst="rect">
                <a:avLst/>
              </a:prstGeom>
              <a:noFill/>
              <a:ln>
                <a:noFill/>
              </a:ln>
            </p:spPr>
          </p:pic>
        </p:grpSp>
        <p:pic>
          <p:nvPicPr>
            <p:cNvPr id="111" name="Google Shape;111;p4"/>
            <p:cNvPicPr preferRelativeResize="0"/>
            <p:nvPr/>
          </p:nvPicPr>
          <p:blipFill>
            <a:blip r:embed="rId2">
              <a:alphaModFix/>
            </a:blip>
            <a:stretch>
              <a:fillRect/>
            </a:stretch>
          </p:blipFill>
          <p:spPr>
            <a:xfrm flipH="1">
              <a:off x="4762444" y="-3213"/>
              <a:ext cx="796706" cy="520699"/>
            </a:xfrm>
            <a:prstGeom prst="rect">
              <a:avLst/>
            </a:prstGeom>
            <a:noFill/>
            <a:ln>
              <a:noFill/>
            </a:ln>
          </p:spPr>
        </p:pic>
      </p:grpSp>
      <p:sp>
        <p:nvSpPr>
          <p:cNvPr id="112" name="Google Shape;112;p4"/>
          <p:cNvSpPr txBox="1">
            <a:spLocks noGrp="1"/>
          </p:cNvSpPr>
          <p:nvPr>
            <p:ph type="body" idx="1"/>
          </p:nvPr>
        </p:nvSpPr>
        <p:spPr>
          <a:xfrm>
            <a:off x="3316867" y="1624033"/>
            <a:ext cx="5558400" cy="3610000"/>
          </a:xfrm>
          <a:prstGeom prst="rect">
            <a:avLst/>
          </a:prstGeom>
        </p:spPr>
        <p:txBody>
          <a:bodyPr spcFirstLastPara="1" wrap="square" lIns="0" tIns="0" rIns="0" bIns="0" anchor="ctr" anchorCtr="0">
            <a:noAutofit/>
          </a:bodyPr>
          <a:lstStyle>
            <a:lvl1pPr marL="609585" lvl="0" indent="-507987" algn="ctr" rtl="0">
              <a:spcBef>
                <a:spcPts val="800"/>
              </a:spcBef>
              <a:spcAft>
                <a:spcPts val="0"/>
              </a:spcAft>
              <a:buSzPts val="2400"/>
              <a:buFont typeface="Montserrat"/>
              <a:buChar char="❑"/>
              <a:defRPr sz="3200" b="1">
                <a:latin typeface="Montserrat"/>
                <a:ea typeface="Montserrat"/>
                <a:cs typeface="Montserrat"/>
                <a:sym typeface="Montserrat"/>
              </a:defRPr>
            </a:lvl1pPr>
            <a:lvl2pPr marL="1219170" lvl="1" indent="-507987" algn="ctr" rtl="0">
              <a:spcBef>
                <a:spcPts val="800"/>
              </a:spcBef>
              <a:spcAft>
                <a:spcPts val="0"/>
              </a:spcAft>
              <a:buSzPts val="2400"/>
              <a:buFont typeface="Montserrat"/>
              <a:buChar char="❏"/>
              <a:defRPr sz="3200" b="1">
                <a:latin typeface="Montserrat"/>
                <a:ea typeface="Montserrat"/>
                <a:cs typeface="Montserrat"/>
                <a:sym typeface="Montserrat"/>
              </a:defRPr>
            </a:lvl2pPr>
            <a:lvl3pPr marL="1828754" lvl="2" indent="-507987" algn="ctr" rtl="0">
              <a:spcBef>
                <a:spcPts val="800"/>
              </a:spcBef>
              <a:spcAft>
                <a:spcPts val="0"/>
              </a:spcAft>
              <a:buSzPts val="2400"/>
              <a:buFont typeface="Montserrat"/>
              <a:buChar char="❏"/>
              <a:defRPr sz="3200" b="1">
                <a:latin typeface="Montserrat"/>
                <a:ea typeface="Montserrat"/>
                <a:cs typeface="Montserrat"/>
                <a:sym typeface="Montserrat"/>
              </a:defRPr>
            </a:lvl3pPr>
            <a:lvl4pPr marL="2438339" lvl="3" indent="-507987" algn="ctr" rtl="0">
              <a:spcBef>
                <a:spcPts val="800"/>
              </a:spcBef>
              <a:spcAft>
                <a:spcPts val="0"/>
              </a:spcAft>
              <a:buSzPts val="2400"/>
              <a:buFont typeface="Montserrat"/>
              <a:buChar char="❏"/>
              <a:defRPr sz="3200" b="1">
                <a:latin typeface="Montserrat"/>
                <a:ea typeface="Montserrat"/>
                <a:cs typeface="Montserrat"/>
                <a:sym typeface="Montserrat"/>
              </a:defRPr>
            </a:lvl4pPr>
            <a:lvl5pPr marL="3047924" lvl="4" indent="-507987" algn="ctr" rtl="0">
              <a:spcBef>
                <a:spcPts val="800"/>
              </a:spcBef>
              <a:spcAft>
                <a:spcPts val="0"/>
              </a:spcAft>
              <a:buSzPts val="2400"/>
              <a:buFont typeface="Montserrat"/>
              <a:buChar char="❏"/>
              <a:defRPr sz="3200" b="1">
                <a:latin typeface="Montserrat"/>
                <a:ea typeface="Montserrat"/>
                <a:cs typeface="Montserrat"/>
                <a:sym typeface="Montserrat"/>
              </a:defRPr>
            </a:lvl5pPr>
            <a:lvl6pPr marL="3657509" lvl="5" indent="-507987" algn="ctr" rtl="0">
              <a:spcBef>
                <a:spcPts val="800"/>
              </a:spcBef>
              <a:spcAft>
                <a:spcPts val="0"/>
              </a:spcAft>
              <a:buSzPts val="2400"/>
              <a:buFont typeface="Montserrat"/>
              <a:buChar char="❏"/>
              <a:defRPr sz="3200" b="1">
                <a:latin typeface="Montserrat"/>
                <a:ea typeface="Montserrat"/>
                <a:cs typeface="Montserrat"/>
                <a:sym typeface="Montserrat"/>
              </a:defRPr>
            </a:lvl6pPr>
            <a:lvl7pPr marL="4267093" lvl="6" indent="-507987" algn="ctr" rtl="0">
              <a:spcBef>
                <a:spcPts val="800"/>
              </a:spcBef>
              <a:spcAft>
                <a:spcPts val="0"/>
              </a:spcAft>
              <a:buSzPts val="2400"/>
              <a:buFont typeface="Montserrat"/>
              <a:buChar char="❏"/>
              <a:defRPr sz="3200" b="1">
                <a:latin typeface="Montserrat"/>
                <a:ea typeface="Montserrat"/>
                <a:cs typeface="Montserrat"/>
                <a:sym typeface="Montserrat"/>
              </a:defRPr>
            </a:lvl7pPr>
            <a:lvl8pPr marL="4876678" lvl="7" indent="-507987" algn="ctr" rtl="0">
              <a:spcBef>
                <a:spcPts val="800"/>
              </a:spcBef>
              <a:spcAft>
                <a:spcPts val="0"/>
              </a:spcAft>
              <a:buSzPts val="2400"/>
              <a:buFont typeface="Montserrat"/>
              <a:buChar char="❏"/>
              <a:defRPr sz="3200" b="1">
                <a:latin typeface="Montserrat"/>
                <a:ea typeface="Montserrat"/>
                <a:cs typeface="Montserrat"/>
                <a:sym typeface="Montserrat"/>
              </a:defRPr>
            </a:lvl8pPr>
            <a:lvl9pPr marL="5486263" lvl="8" indent="-507987" algn="ctr">
              <a:spcBef>
                <a:spcPts val="800"/>
              </a:spcBef>
              <a:spcAft>
                <a:spcPts val="0"/>
              </a:spcAft>
              <a:buSzPts val="2400"/>
              <a:buFont typeface="Montserrat"/>
              <a:buChar char="❏"/>
              <a:defRPr sz="3200" b="1">
                <a:latin typeface="Montserrat"/>
                <a:ea typeface="Montserrat"/>
                <a:cs typeface="Montserrat"/>
                <a:sym typeface="Montserrat"/>
              </a:defRPr>
            </a:lvl9pPr>
          </a:lstStyle>
          <a:p>
            <a:pPr lvl="0"/>
            <a:r>
              <a:rPr lang="it-IT"/>
              <a:t>Fare clic per modificare gli stili del testo dello schema</a:t>
            </a:r>
          </a:p>
        </p:txBody>
      </p:sp>
      <p:sp>
        <p:nvSpPr>
          <p:cNvPr id="4" name="Google Shape;8;p1">
            <a:extLst>
              <a:ext uri="{FF2B5EF4-FFF2-40B4-BE49-F238E27FC236}">
                <a16:creationId xmlns:a16="http://schemas.microsoft.com/office/drawing/2014/main" id="{9914BCA2-37AB-5550-AD9D-0DEBDDBCE561}"/>
              </a:ext>
            </a:extLst>
          </p:cNvPr>
          <p:cNvSpPr txBox="1">
            <a:spLocks noGrp="1"/>
          </p:cNvSpPr>
          <p:nvPr>
            <p:ph type="sldNum" idx="12"/>
          </p:nvPr>
        </p:nvSpPr>
        <p:spPr>
          <a:xfrm>
            <a:off x="-2299" y="6299792"/>
            <a:ext cx="552800" cy="546000"/>
          </a:xfrm>
          <a:prstGeom prst="rect">
            <a:avLst/>
          </a:prstGeom>
          <a:noFill/>
          <a:ln>
            <a:noFill/>
          </a:ln>
        </p:spPr>
        <p:txBody>
          <a:bodyPr spcFirstLastPara="1" wrap="square" lIns="0" tIns="0" rIns="0" bIns="0" anchor="ctr" anchorCtr="0">
            <a:noAutofit/>
          </a:bodyPr>
          <a:lstStyle>
            <a:lvl1pPr lvl="0" algn="ctr">
              <a:buNone/>
              <a:defRPr sz="933">
                <a:solidFill>
                  <a:srgbClr val="4C8B90"/>
                </a:solidFill>
                <a:latin typeface="Montserrat Light"/>
                <a:ea typeface="Montserrat Light"/>
                <a:cs typeface="Montserrat Light"/>
                <a:sym typeface="Montserrat Light"/>
              </a:defRPr>
            </a:lvl1pPr>
            <a:lvl2pPr lvl="1" algn="ctr">
              <a:buNone/>
              <a:defRPr sz="1733">
                <a:solidFill>
                  <a:schemeClr val="dk2"/>
                </a:solidFill>
                <a:latin typeface="Montserrat Light"/>
                <a:ea typeface="Montserrat Light"/>
                <a:cs typeface="Montserrat Light"/>
                <a:sym typeface="Montserrat Light"/>
              </a:defRPr>
            </a:lvl2pPr>
            <a:lvl3pPr lvl="2" algn="ctr">
              <a:buNone/>
              <a:defRPr sz="1733">
                <a:solidFill>
                  <a:schemeClr val="dk2"/>
                </a:solidFill>
                <a:latin typeface="Montserrat Light"/>
                <a:ea typeface="Montserrat Light"/>
                <a:cs typeface="Montserrat Light"/>
                <a:sym typeface="Montserrat Light"/>
              </a:defRPr>
            </a:lvl3pPr>
            <a:lvl4pPr lvl="3" algn="ctr">
              <a:buNone/>
              <a:defRPr sz="1733">
                <a:solidFill>
                  <a:schemeClr val="dk2"/>
                </a:solidFill>
                <a:latin typeface="Montserrat Light"/>
                <a:ea typeface="Montserrat Light"/>
                <a:cs typeface="Montserrat Light"/>
                <a:sym typeface="Montserrat Light"/>
              </a:defRPr>
            </a:lvl4pPr>
            <a:lvl5pPr lvl="4" algn="ctr">
              <a:buNone/>
              <a:defRPr sz="1733">
                <a:solidFill>
                  <a:schemeClr val="dk2"/>
                </a:solidFill>
                <a:latin typeface="Montserrat Light"/>
                <a:ea typeface="Montserrat Light"/>
                <a:cs typeface="Montserrat Light"/>
                <a:sym typeface="Montserrat Light"/>
              </a:defRPr>
            </a:lvl5pPr>
            <a:lvl6pPr lvl="5" algn="ctr">
              <a:buNone/>
              <a:defRPr sz="1733">
                <a:solidFill>
                  <a:schemeClr val="dk2"/>
                </a:solidFill>
                <a:latin typeface="Montserrat Light"/>
                <a:ea typeface="Montserrat Light"/>
                <a:cs typeface="Montserrat Light"/>
                <a:sym typeface="Montserrat Light"/>
              </a:defRPr>
            </a:lvl6pPr>
            <a:lvl7pPr lvl="6" algn="ctr">
              <a:buNone/>
              <a:defRPr sz="1733">
                <a:solidFill>
                  <a:schemeClr val="dk2"/>
                </a:solidFill>
                <a:latin typeface="Montserrat Light"/>
                <a:ea typeface="Montserrat Light"/>
                <a:cs typeface="Montserrat Light"/>
                <a:sym typeface="Montserrat Light"/>
              </a:defRPr>
            </a:lvl7pPr>
            <a:lvl8pPr lvl="7" algn="ctr">
              <a:buNone/>
              <a:defRPr sz="1733">
                <a:solidFill>
                  <a:schemeClr val="dk2"/>
                </a:solidFill>
                <a:latin typeface="Montserrat Light"/>
                <a:ea typeface="Montserrat Light"/>
                <a:cs typeface="Montserrat Light"/>
                <a:sym typeface="Montserrat Light"/>
              </a:defRPr>
            </a:lvl8pPr>
            <a:lvl9pPr lvl="8" algn="ctr">
              <a:buNone/>
              <a:defRPr sz="1733">
                <a:solidFill>
                  <a:schemeClr val="dk2"/>
                </a:solidFill>
                <a:latin typeface="Montserrat Light"/>
                <a:ea typeface="Montserrat Light"/>
                <a:cs typeface="Montserrat Light"/>
                <a:sym typeface="Montserrat Light"/>
              </a:defRPr>
            </a:lvl9pPr>
          </a:lstStyle>
          <a:p>
            <a:fld id="{3AF7F47B-BDAD-46F3-A9A3-C50D4FD6FC8F}" type="slidenum">
              <a:rPr lang="it-IT" smtClean="0"/>
              <a:t>‹N›</a:t>
            </a:fld>
            <a:endParaRPr lang="it-IT"/>
          </a:p>
        </p:txBody>
      </p:sp>
    </p:spTree>
    <p:extLst>
      <p:ext uri="{BB962C8B-B14F-4D97-AF65-F5344CB8AC3E}">
        <p14:creationId xmlns:p14="http://schemas.microsoft.com/office/powerpoint/2010/main" val="3483142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2 columns" type="twoColTx">
  <p:cSld name="Title + 2 columns">
    <p:spTree>
      <p:nvGrpSpPr>
        <p:cNvPr id="1" name="Shape 143"/>
        <p:cNvGrpSpPr/>
        <p:nvPr/>
      </p:nvGrpSpPr>
      <p:grpSpPr>
        <a:xfrm>
          <a:off x="0" y="0"/>
          <a:ext cx="0" cy="0"/>
          <a:chOff x="0" y="0"/>
          <a:chExt cx="0" cy="0"/>
        </a:xfrm>
      </p:grpSpPr>
      <p:grpSp>
        <p:nvGrpSpPr>
          <p:cNvPr id="144" name="Google Shape;144;p6"/>
          <p:cNvGrpSpPr/>
          <p:nvPr/>
        </p:nvGrpSpPr>
        <p:grpSpPr>
          <a:xfrm flipH="1">
            <a:off x="5818365" y="-4283"/>
            <a:ext cx="6373635" cy="2821561"/>
            <a:chOff x="0" y="0"/>
            <a:chExt cx="5072935" cy="2245751"/>
          </a:xfrm>
        </p:grpSpPr>
        <p:pic>
          <p:nvPicPr>
            <p:cNvPr id="145" name="Google Shape;145;p6"/>
            <p:cNvPicPr preferRelativeResize="0"/>
            <p:nvPr/>
          </p:nvPicPr>
          <p:blipFill>
            <a:blip r:embed="rId2">
              <a:alphaModFix/>
            </a:blip>
            <a:stretch>
              <a:fillRect/>
            </a:stretch>
          </p:blipFill>
          <p:spPr>
            <a:xfrm>
              <a:off x="0" y="1693130"/>
              <a:ext cx="845548" cy="552621"/>
            </a:xfrm>
            <a:prstGeom prst="rect">
              <a:avLst/>
            </a:prstGeom>
            <a:noFill/>
            <a:ln>
              <a:noFill/>
            </a:ln>
          </p:spPr>
        </p:pic>
        <p:pic>
          <p:nvPicPr>
            <p:cNvPr id="146" name="Google Shape;146;p6"/>
            <p:cNvPicPr preferRelativeResize="0"/>
            <p:nvPr/>
          </p:nvPicPr>
          <p:blipFill>
            <a:blip r:embed="rId2">
              <a:alphaModFix/>
            </a:blip>
            <a:stretch>
              <a:fillRect/>
            </a:stretch>
          </p:blipFill>
          <p:spPr>
            <a:xfrm>
              <a:off x="422766" y="1270348"/>
              <a:ext cx="845548" cy="552621"/>
            </a:xfrm>
            <a:prstGeom prst="rect">
              <a:avLst/>
            </a:prstGeom>
            <a:noFill/>
            <a:ln>
              <a:noFill/>
            </a:ln>
          </p:spPr>
        </p:pic>
        <p:grpSp>
          <p:nvGrpSpPr>
            <p:cNvPr id="147" name="Google Shape;147;p6"/>
            <p:cNvGrpSpPr/>
            <p:nvPr/>
          </p:nvGrpSpPr>
          <p:grpSpPr>
            <a:xfrm>
              <a:off x="0" y="846565"/>
              <a:ext cx="3381962" cy="552621"/>
              <a:chOff x="0" y="0"/>
              <a:chExt cx="5487525" cy="896675"/>
            </a:xfrm>
          </p:grpSpPr>
          <p:pic>
            <p:nvPicPr>
              <p:cNvPr id="148" name="Google Shape;148;p6"/>
              <p:cNvPicPr preferRelativeResize="0"/>
              <p:nvPr/>
            </p:nvPicPr>
            <p:blipFill>
              <a:blip r:embed="rId2">
                <a:alphaModFix/>
              </a:blip>
              <a:stretch>
                <a:fillRect/>
              </a:stretch>
            </p:blipFill>
            <p:spPr>
              <a:xfrm>
                <a:off x="0" y="0"/>
                <a:ext cx="1371975" cy="896675"/>
              </a:xfrm>
              <a:prstGeom prst="rect">
                <a:avLst/>
              </a:prstGeom>
              <a:noFill/>
              <a:ln>
                <a:noFill/>
              </a:ln>
            </p:spPr>
          </p:pic>
          <p:pic>
            <p:nvPicPr>
              <p:cNvPr id="149" name="Google Shape;149;p6"/>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150" name="Google Shape;150;p6"/>
              <p:cNvPicPr preferRelativeResize="0"/>
              <p:nvPr/>
            </p:nvPicPr>
            <p:blipFill>
              <a:blip r:embed="rId2">
                <a:alphaModFix/>
              </a:blip>
              <a:stretch>
                <a:fillRect/>
              </a:stretch>
            </p:blipFill>
            <p:spPr>
              <a:xfrm>
                <a:off x="4115550" y="0"/>
                <a:ext cx="1371975" cy="896675"/>
              </a:xfrm>
              <a:prstGeom prst="rect">
                <a:avLst/>
              </a:prstGeom>
              <a:noFill/>
              <a:ln>
                <a:noFill/>
              </a:ln>
            </p:spPr>
          </p:pic>
        </p:grpSp>
        <p:grpSp>
          <p:nvGrpSpPr>
            <p:cNvPr id="151" name="Google Shape;151;p6"/>
            <p:cNvGrpSpPr/>
            <p:nvPr/>
          </p:nvGrpSpPr>
          <p:grpSpPr>
            <a:xfrm>
              <a:off x="422766" y="423783"/>
              <a:ext cx="4650168" cy="552621"/>
              <a:chOff x="0" y="0"/>
              <a:chExt cx="7545300" cy="896675"/>
            </a:xfrm>
          </p:grpSpPr>
          <p:pic>
            <p:nvPicPr>
              <p:cNvPr id="152" name="Google Shape;152;p6"/>
              <p:cNvPicPr preferRelativeResize="0"/>
              <p:nvPr/>
            </p:nvPicPr>
            <p:blipFill>
              <a:blip r:embed="rId2">
                <a:alphaModFix/>
              </a:blip>
              <a:stretch>
                <a:fillRect/>
              </a:stretch>
            </p:blipFill>
            <p:spPr>
              <a:xfrm>
                <a:off x="0" y="0"/>
                <a:ext cx="1371975" cy="896675"/>
              </a:xfrm>
              <a:prstGeom prst="rect">
                <a:avLst/>
              </a:prstGeom>
              <a:noFill/>
              <a:ln>
                <a:noFill/>
              </a:ln>
            </p:spPr>
          </p:pic>
          <p:pic>
            <p:nvPicPr>
              <p:cNvPr id="153" name="Google Shape;153;p6"/>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154" name="Google Shape;154;p6"/>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155" name="Google Shape;155;p6"/>
              <p:cNvPicPr preferRelativeResize="0"/>
              <p:nvPr/>
            </p:nvPicPr>
            <p:blipFill>
              <a:blip r:embed="rId2">
                <a:alphaModFix/>
              </a:blip>
              <a:stretch>
                <a:fillRect/>
              </a:stretch>
            </p:blipFill>
            <p:spPr>
              <a:xfrm>
                <a:off x="6173325" y="0"/>
                <a:ext cx="1371975" cy="896675"/>
              </a:xfrm>
              <a:prstGeom prst="rect">
                <a:avLst/>
              </a:prstGeom>
              <a:noFill/>
              <a:ln>
                <a:noFill/>
              </a:ln>
            </p:spPr>
          </p:pic>
        </p:grpSp>
        <p:grpSp>
          <p:nvGrpSpPr>
            <p:cNvPr id="156" name="Google Shape;156;p6"/>
            <p:cNvGrpSpPr/>
            <p:nvPr/>
          </p:nvGrpSpPr>
          <p:grpSpPr>
            <a:xfrm>
              <a:off x="0" y="0"/>
              <a:ext cx="4650168" cy="552621"/>
              <a:chOff x="0" y="0"/>
              <a:chExt cx="7545300" cy="896675"/>
            </a:xfrm>
          </p:grpSpPr>
          <p:pic>
            <p:nvPicPr>
              <p:cNvPr id="157" name="Google Shape;157;p6"/>
              <p:cNvPicPr preferRelativeResize="0"/>
              <p:nvPr/>
            </p:nvPicPr>
            <p:blipFill>
              <a:blip r:embed="rId2">
                <a:alphaModFix/>
              </a:blip>
              <a:stretch>
                <a:fillRect/>
              </a:stretch>
            </p:blipFill>
            <p:spPr>
              <a:xfrm>
                <a:off x="0" y="0"/>
                <a:ext cx="1371975" cy="896675"/>
              </a:xfrm>
              <a:prstGeom prst="rect">
                <a:avLst/>
              </a:prstGeom>
              <a:noFill/>
              <a:ln>
                <a:noFill/>
              </a:ln>
            </p:spPr>
          </p:pic>
          <p:pic>
            <p:nvPicPr>
              <p:cNvPr id="158" name="Google Shape;158;p6"/>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159" name="Google Shape;159;p6"/>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160" name="Google Shape;160;p6"/>
              <p:cNvPicPr preferRelativeResize="0"/>
              <p:nvPr/>
            </p:nvPicPr>
            <p:blipFill>
              <a:blip r:embed="rId2">
                <a:alphaModFix/>
              </a:blip>
              <a:stretch>
                <a:fillRect/>
              </a:stretch>
            </p:blipFill>
            <p:spPr>
              <a:xfrm>
                <a:off x="6173325" y="0"/>
                <a:ext cx="1371975" cy="896675"/>
              </a:xfrm>
              <a:prstGeom prst="rect">
                <a:avLst/>
              </a:prstGeom>
              <a:noFill/>
              <a:ln>
                <a:noFill/>
              </a:ln>
            </p:spPr>
          </p:pic>
        </p:grpSp>
      </p:grpSp>
      <p:grpSp>
        <p:nvGrpSpPr>
          <p:cNvPr id="161" name="Google Shape;161;p6"/>
          <p:cNvGrpSpPr/>
          <p:nvPr/>
        </p:nvGrpSpPr>
        <p:grpSpPr>
          <a:xfrm flipH="1">
            <a:off x="8" y="5270900"/>
            <a:ext cx="3186885" cy="1757937"/>
            <a:chOff x="6607482" y="3879952"/>
            <a:chExt cx="2536521" cy="1399186"/>
          </a:xfrm>
        </p:grpSpPr>
        <p:grpSp>
          <p:nvGrpSpPr>
            <p:cNvPr id="162" name="Google Shape;162;p6"/>
            <p:cNvGrpSpPr/>
            <p:nvPr/>
          </p:nvGrpSpPr>
          <p:grpSpPr>
            <a:xfrm>
              <a:off x="6607482" y="4726517"/>
              <a:ext cx="2113755" cy="552621"/>
              <a:chOff x="2057775" y="0"/>
              <a:chExt cx="3429750" cy="896675"/>
            </a:xfrm>
          </p:grpSpPr>
          <p:pic>
            <p:nvPicPr>
              <p:cNvPr id="163" name="Google Shape;163;p6"/>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164" name="Google Shape;164;p6"/>
              <p:cNvPicPr preferRelativeResize="0"/>
              <p:nvPr/>
            </p:nvPicPr>
            <p:blipFill>
              <a:blip r:embed="rId2">
                <a:alphaModFix/>
              </a:blip>
              <a:stretch>
                <a:fillRect/>
              </a:stretch>
            </p:blipFill>
            <p:spPr>
              <a:xfrm>
                <a:off x="4115550" y="0"/>
                <a:ext cx="1371975" cy="896675"/>
              </a:xfrm>
              <a:prstGeom prst="rect">
                <a:avLst/>
              </a:prstGeom>
              <a:noFill/>
              <a:ln>
                <a:noFill/>
              </a:ln>
            </p:spPr>
          </p:pic>
        </p:grpSp>
        <p:grpSp>
          <p:nvGrpSpPr>
            <p:cNvPr id="165" name="Google Shape;165;p6"/>
            <p:cNvGrpSpPr/>
            <p:nvPr/>
          </p:nvGrpSpPr>
          <p:grpSpPr>
            <a:xfrm>
              <a:off x="7030248" y="4303735"/>
              <a:ext cx="2113755" cy="552621"/>
              <a:chOff x="2057775" y="0"/>
              <a:chExt cx="3429750" cy="896675"/>
            </a:xfrm>
          </p:grpSpPr>
          <p:pic>
            <p:nvPicPr>
              <p:cNvPr id="166" name="Google Shape;166;p6"/>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167" name="Google Shape;167;p6"/>
              <p:cNvPicPr preferRelativeResize="0"/>
              <p:nvPr/>
            </p:nvPicPr>
            <p:blipFill>
              <a:blip r:embed="rId2">
                <a:alphaModFix/>
              </a:blip>
              <a:stretch>
                <a:fillRect/>
              </a:stretch>
            </p:blipFill>
            <p:spPr>
              <a:xfrm>
                <a:off x="4115550" y="0"/>
                <a:ext cx="1371975" cy="896675"/>
              </a:xfrm>
              <a:prstGeom prst="rect">
                <a:avLst/>
              </a:prstGeom>
              <a:noFill/>
              <a:ln>
                <a:noFill/>
              </a:ln>
            </p:spPr>
          </p:pic>
        </p:grpSp>
        <p:pic>
          <p:nvPicPr>
            <p:cNvPr id="168" name="Google Shape;168;p6"/>
            <p:cNvPicPr preferRelativeResize="0"/>
            <p:nvPr/>
          </p:nvPicPr>
          <p:blipFill>
            <a:blip r:embed="rId2">
              <a:alphaModFix/>
            </a:blip>
            <a:stretch>
              <a:fillRect/>
            </a:stretch>
          </p:blipFill>
          <p:spPr>
            <a:xfrm>
              <a:off x="7875688" y="3879952"/>
              <a:ext cx="845548" cy="552621"/>
            </a:xfrm>
            <a:prstGeom prst="rect">
              <a:avLst/>
            </a:prstGeom>
            <a:noFill/>
            <a:ln>
              <a:noFill/>
            </a:ln>
          </p:spPr>
        </p:pic>
      </p:grpSp>
      <p:sp>
        <p:nvSpPr>
          <p:cNvPr id="169" name="Google Shape;169;p6"/>
          <p:cNvSpPr txBox="1">
            <a:spLocks noGrp="1"/>
          </p:cNvSpPr>
          <p:nvPr>
            <p:ph type="title"/>
          </p:nvPr>
        </p:nvSpPr>
        <p:spPr>
          <a:xfrm>
            <a:off x="1035267" y="536933"/>
            <a:ext cx="4783200" cy="1142400"/>
          </a:xfrm>
          <a:prstGeom prst="rect">
            <a:avLst/>
          </a:prstGeom>
        </p:spPr>
        <p:txBody>
          <a:bodyPr spcFirstLastPara="1" wrap="square" lIns="0" tIns="0" rIns="0" bIns="0" anchor="b" anchorCtr="0">
            <a:noAutofit/>
          </a:bodyPr>
          <a:lstStyle>
            <a:lvl1pPr lvl="0">
              <a:spcBef>
                <a:spcPts val="0"/>
              </a:spcBef>
              <a:spcAft>
                <a:spcPts val="0"/>
              </a:spcAft>
              <a:buSzPts val="1800"/>
              <a:buNone/>
              <a:defRPr/>
            </a:lvl1pPr>
            <a:lvl2pPr lvl="1">
              <a:spcBef>
                <a:spcPts val="0"/>
              </a:spcBef>
              <a:spcAft>
                <a:spcPts val="0"/>
              </a:spcAft>
              <a:buSzPts val="1800"/>
              <a:buNone/>
              <a:defRPr/>
            </a:lvl2pPr>
            <a:lvl3pPr lvl="2">
              <a:spcBef>
                <a:spcPts val="0"/>
              </a:spcBef>
              <a:spcAft>
                <a:spcPts val="0"/>
              </a:spcAft>
              <a:buSzPts val="1800"/>
              <a:buNone/>
              <a:defRPr/>
            </a:lvl3pPr>
            <a:lvl4pPr lvl="3">
              <a:spcBef>
                <a:spcPts val="0"/>
              </a:spcBef>
              <a:spcAft>
                <a:spcPts val="0"/>
              </a:spcAft>
              <a:buSzPts val="1800"/>
              <a:buNone/>
              <a:defRPr/>
            </a:lvl4pPr>
            <a:lvl5pPr lvl="4">
              <a:spcBef>
                <a:spcPts val="0"/>
              </a:spcBef>
              <a:spcAft>
                <a:spcPts val="0"/>
              </a:spcAft>
              <a:buSzPts val="1800"/>
              <a:buNone/>
              <a:defRPr/>
            </a:lvl5pPr>
            <a:lvl6pPr lvl="5">
              <a:spcBef>
                <a:spcPts val="0"/>
              </a:spcBef>
              <a:spcAft>
                <a:spcPts val="0"/>
              </a:spcAft>
              <a:buSzPts val="1800"/>
              <a:buNone/>
              <a:defRPr/>
            </a:lvl6pPr>
            <a:lvl7pPr lvl="6">
              <a:spcBef>
                <a:spcPts val="0"/>
              </a:spcBef>
              <a:spcAft>
                <a:spcPts val="0"/>
              </a:spcAft>
              <a:buSzPts val="1800"/>
              <a:buNone/>
              <a:defRPr/>
            </a:lvl7pPr>
            <a:lvl8pPr lvl="7">
              <a:spcBef>
                <a:spcPts val="0"/>
              </a:spcBef>
              <a:spcAft>
                <a:spcPts val="0"/>
              </a:spcAft>
              <a:buSzPts val="1800"/>
              <a:buNone/>
              <a:defRPr/>
            </a:lvl8pPr>
            <a:lvl9pPr lvl="8">
              <a:spcBef>
                <a:spcPts val="0"/>
              </a:spcBef>
              <a:spcAft>
                <a:spcPts val="0"/>
              </a:spcAft>
              <a:buSzPts val="1800"/>
              <a:buNone/>
              <a:defRPr/>
            </a:lvl9pPr>
          </a:lstStyle>
          <a:p>
            <a:r>
              <a:rPr lang="it-IT"/>
              <a:t>Fare clic per modificare lo stile del titolo dello schema</a:t>
            </a:r>
            <a:endParaRPr/>
          </a:p>
        </p:txBody>
      </p:sp>
      <p:sp>
        <p:nvSpPr>
          <p:cNvPr id="170" name="Google Shape;170;p6"/>
          <p:cNvSpPr txBox="1">
            <a:spLocks noGrp="1"/>
          </p:cNvSpPr>
          <p:nvPr>
            <p:ph type="body" idx="1"/>
          </p:nvPr>
        </p:nvSpPr>
        <p:spPr>
          <a:xfrm>
            <a:off x="1035267" y="2032500"/>
            <a:ext cx="4783200" cy="4102800"/>
          </a:xfrm>
          <a:prstGeom prst="rect">
            <a:avLst/>
          </a:prstGeom>
        </p:spPr>
        <p:txBody>
          <a:bodyPr spcFirstLastPara="1" wrap="square" lIns="0" tIns="0" rIns="0" bIns="0" anchor="t" anchorCtr="0">
            <a:noAutofit/>
          </a:bodyPr>
          <a:lstStyle>
            <a:lvl1pPr marL="609585" lvl="0" indent="-474121">
              <a:spcBef>
                <a:spcPts val="800"/>
              </a:spcBef>
              <a:spcAft>
                <a:spcPts val="0"/>
              </a:spcAft>
              <a:buSzPts val="2000"/>
              <a:buChar char="❑"/>
              <a:defRPr/>
            </a:lvl1pPr>
            <a:lvl2pPr marL="1219170" lvl="1" indent="-474121">
              <a:spcBef>
                <a:spcPts val="800"/>
              </a:spcBef>
              <a:spcAft>
                <a:spcPts val="0"/>
              </a:spcAft>
              <a:buSzPts val="2000"/>
              <a:buChar char="❏"/>
              <a:defRPr/>
            </a:lvl2pPr>
            <a:lvl3pPr marL="1828754" lvl="2" indent="-474121">
              <a:spcBef>
                <a:spcPts val="800"/>
              </a:spcBef>
              <a:spcAft>
                <a:spcPts val="0"/>
              </a:spcAft>
              <a:buSzPts val="2000"/>
              <a:buChar char="❏"/>
              <a:defRPr/>
            </a:lvl3pPr>
            <a:lvl4pPr marL="2438339" lvl="3" indent="-474121">
              <a:spcBef>
                <a:spcPts val="800"/>
              </a:spcBef>
              <a:spcAft>
                <a:spcPts val="0"/>
              </a:spcAft>
              <a:buSzPts val="2000"/>
              <a:buChar char="❏"/>
              <a:defRPr/>
            </a:lvl4pPr>
            <a:lvl5pPr marL="3047924" lvl="4" indent="-474121">
              <a:spcBef>
                <a:spcPts val="800"/>
              </a:spcBef>
              <a:spcAft>
                <a:spcPts val="0"/>
              </a:spcAft>
              <a:buSzPts val="2000"/>
              <a:buChar char="❏"/>
              <a:defRPr/>
            </a:lvl5pPr>
            <a:lvl6pPr marL="3657509" lvl="5" indent="-474121">
              <a:spcBef>
                <a:spcPts val="800"/>
              </a:spcBef>
              <a:spcAft>
                <a:spcPts val="0"/>
              </a:spcAft>
              <a:buSzPts val="2000"/>
              <a:buChar char="❏"/>
              <a:defRPr/>
            </a:lvl6pPr>
            <a:lvl7pPr marL="4267093" lvl="6" indent="-474121">
              <a:spcBef>
                <a:spcPts val="800"/>
              </a:spcBef>
              <a:spcAft>
                <a:spcPts val="0"/>
              </a:spcAft>
              <a:buSzPts val="2000"/>
              <a:buChar char="❏"/>
              <a:defRPr/>
            </a:lvl7pPr>
            <a:lvl8pPr marL="4876678" lvl="7" indent="-474121">
              <a:spcBef>
                <a:spcPts val="800"/>
              </a:spcBef>
              <a:spcAft>
                <a:spcPts val="0"/>
              </a:spcAft>
              <a:buSzPts val="2000"/>
              <a:buChar char="❏"/>
              <a:defRPr/>
            </a:lvl8pPr>
            <a:lvl9pPr marL="5486263" lvl="8" indent="-474121">
              <a:spcBef>
                <a:spcPts val="800"/>
              </a:spcBef>
              <a:spcAft>
                <a:spcPts val="0"/>
              </a:spcAft>
              <a:buSzPts val="2000"/>
              <a:buChar char="❏"/>
              <a:defRPr/>
            </a:lvl9pPr>
          </a:lstStyle>
          <a:p>
            <a:pPr lvl="0"/>
            <a:r>
              <a:rPr lang="it-IT"/>
              <a:t>Fare clic per modificare gli stili del testo dello schema</a:t>
            </a:r>
          </a:p>
        </p:txBody>
      </p:sp>
      <p:sp>
        <p:nvSpPr>
          <p:cNvPr id="171" name="Google Shape;171;p6"/>
          <p:cNvSpPr txBox="1">
            <a:spLocks noGrp="1"/>
          </p:cNvSpPr>
          <p:nvPr>
            <p:ph type="body" idx="2"/>
          </p:nvPr>
        </p:nvSpPr>
        <p:spPr>
          <a:xfrm>
            <a:off x="6373533" y="2032500"/>
            <a:ext cx="4783200" cy="4102800"/>
          </a:xfrm>
          <a:prstGeom prst="rect">
            <a:avLst/>
          </a:prstGeom>
        </p:spPr>
        <p:txBody>
          <a:bodyPr spcFirstLastPara="1" wrap="square" lIns="0" tIns="0" rIns="0" bIns="0" anchor="t" anchorCtr="0">
            <a:noAutofit/>
          </a:bodyPr>
          <a:lstStyle>
            <a:lvl1pPr marL="609585" lvl="0" indent="-474121">
              <a:spcBef>
                <a:spcPts val="800"/>
              </a:spcBef>
              <a:spcAft>
                <a:spcPts val="0"/>
              </a:spcAft>
              <a:buSzPts val="2000"/>
              <a:buChar char="❑"/>
              <a:defRPr/>
            </a:lvl1pPr>
            <a:lvl2pPr marL="1219170" lvl="1" indent="-474121">
              <a:spcBef>
                <a:spcPts val="800"/>
              </a:spcBef>
              <a:spcAft>
                <a:spcPts val="0"/>
              </a:spcAft>
              <a:buSzPts val="2000"/>
              <a:buChar char="❏"/>
              <a:defRPr/>
            </a:lvl2pPr>
            <a:lvl3pPr marL="1828754" lvl="2" indent="-474121">
              <a:spcBef>
                <a:spcPts val="800"/>
              </a:spcBef>
              <a:spcAft>
                <a:spcPts val="0"/>
              </a:spcAft>
              <a:buSzPts val="2000"/>
              <a:buChar char="❏"/>
              <a:defRPr/>
            </a:lvl3pPr>
            <a:lvl4pPr marL="2438339" lvl="3" indent="-474121">
              <a:spcBef>
                <a:spcPts val="800"/>
              </a:spcBef>
              <a:spcAft>
                <a:spcPts val="0"/>
              </a:spcAft>
              <a:buSzPts val="2000"/>
              <a:buChar char="❏"/>
              <a:defRPr/>
            </a:lvl4pPr>
            <a:lvl5pPr marL="3047924" lvl="4" indent="-474121">
              <a:spcBef>
                <a:spcPts val="800"/>
              </a:spcBef>
              <a:spcAft>
                <a:spcPts val="0"/>
              </a:spcAft>
              <a:buSzPts val="2000"/>
              <a:buChar char="❏"/>
              <a:defRPr/>
            </a:lvl5pPr>
            <a:lvl6pPr marL="3657509" lvl="5" indent="-474121">
              <a:spcBef>
                <a:spcPts val="800"/>
              </a:spcBef>
              <a:spcAft>
                <a:spcPts val="0"/>
              </a:spcAft>
              <a:buSzPts val="2000"/>
              <a:buChar char="❏"/>
              <a:defRPr/>
            </a:lvl6pPr>
            <a:lvl7pPr marL="4267093" lvl="6" indent="-474121">
              <a:spcBef>
                <a:spcPts val="800"/>
              </a:spcBef>
              <a:spcAft>
                <a:spcPts val="0"/>
              </a:spcAft>
              <a:buSzPts val="2000"/>
              <a:buChar char="❏"/>
              <a:defRPr/>
            </a:lvl7pPr>
            <a:lvl8pPr marL="4876678" lvl="7" indent="-474121">
              <a:spcBef>
                <a:spcPts val="800"/>
              </a:spcBef>
              <a:spcAft>
                <a:spcPts val="0"/>
              </a:spcAft>
              <a:buSzPts val="2000"/>
              <a:buChar char="❏"/>
              <a:defRPr/>
            </a:lvl8pPr>
            <a:lvl9pPr marL="5486263" lvl="8" indent="-474121">
              <a:spcBef>
                <a:spcPts val="800"/>
              </a:spcBef>
              <a:spcAft>
                <a:spcPts val="0"/>
              </a:spcAft>
              <a:buSzPts val="2000"/>
              <a:buChar char="❏"/>
              <a:defRPr/>
            </a:lvl9pPr>
          </a:lstStyle>
          <a:p>
            <a:pPr lvl="0"/>
            <a:r>
              <a:rPr lang="it-IT"/>
              <a:t>Fare clic per modificare gli stili del testo dello schema</a:t>
            </a:r>
          </a:p>
        </p:txBody>
      </p:sp>
      <p:sp>
        <p:nvSpPr>
          <p:cNvPr id="3" name="Google Shape;8;p1">
            <a:extLst>
              <a:ext uri="{FF2B5EF4-FFF2-40B4-BE49-F238E27FC236}">
                <a16:creationId xmlns:a16="http://schemas.microsoft.com/office/drawing/2014/main" id="{82C0C53E-A9F0-0006-6F7E-F65BBCCE0104}"/>
              </a:ext>
            </a:extLst>
          </p:cNvPr>
          <p:cNvSpPr txBox="1">
            <a:spLocks noGrp="1"/>
          </p:cNvSpPr>
          <p:nvPr>
            <p:ph type="sldNum" idx="12"/>
          </p:nvPr>
        </p:nvSpPr>
        <p:spPr>
          <a:xfrm>
            <a:off x="-2299" y="6299792"/>
            <a:ext cx="552800" cy="546000"/>
          </a:xfrm>
          <a:prstGeom prst="rect">
            <a:avLst/>
          </a:prstGeom>
          <a:noFill/>
          <a:ln>
            <a:noFill/>
          </a:ln>
        </p:spPr>
        <p:txBody>
          <a:bodyPr spcFirstLastPara="1" wrap="square" lIns="0" tIns="0" rIns="0" bIns="0" anchor="ctr" anchorCtr="0">
            <a:noAutofit/>
          </a:bodyPr>
          <a:lstStyle>
            <a:lvl1pPr lvl="0" algn="ctr">
              <a:buNone/>
              <a:defRPr sz="933">
                <a:solidFill>
                  <a:srgbClr val="4C8B90"/>
                </a:solidFill>
                <a:latin typeface="Montserrat Light"/>
                <a:ea typeface="Montserrat Light"/>
                <a:cs typeface="Montserrat Light"/>
                <a:sym typeface="Montserrat Light"/>
              </a:defRPr>
            </a:lvl1pPr>
            <a:lvl2pPr lvl="1" algn="ctr">
              <a:buNone/>
              <a:defRPr sz="1733">
                <a:solidFill>
                  <a:schemeClr val="dk2"/>
                </a:solidFill>
                <a:latin typeface="Montserrat Light"/>
                <a:ea typeface="Montserrat Light"/>
                <a:cs typeface="Montserrat Light"/>
                <a:sym typeface="Montserrat Light"/>
              </a:defRPr>
            </a:lvl2pPr>
            <a:lvl3pPr lvl="2" algn="ctr">
              <a:buNone/>
              <a:defRPr sz="1733">
                <a:solidFill>
                  <a:schemeClr val="dk2"/>
                </a:solidFill>
                <a:latin typeface="Montserrat Light"/>
                <a:ea typeface="Montserrat Light"/>
                <a:cs typeface="Montserrat Light"/>
                <a:sym typeface="Montserrat Light"/>
              </a:defRPr>
            </a:lvl3pPr>
            <a:lvl4pPr lvl="3" algn="ctr">
              <a:buNone/>
              <a:defRPr sz="1733">
                <a:solidFill>
                  <a:schemeClr val="dk2"/>
                </a:solidFill>
                <a:latin typeface="Montserrat Light"/>
                <a:ea typeface="Montserrat Light"/>
                <a:cs typeface="Montserrat Light"/>
                <a:sym typeface="Montserrat Light"/>
              </a:defRPr>
            </a:lvl4pPr>
            <a:lvl5pPr lvl="4" algn="ctr">
              <a:buNone/>
              <a:defRPr sz="1733">
                <a:solidFill>
                  <a:schemeClr val="dk2"/>
                </a:solidFill>
                <a:latin typeface="Montserrat Light"/>
                <a:ea typeface="Montserrat Light"/>
                <a:cs typeface="Montserrat Light"/>
                <a:sym typeface="Montserrat Light"/>
              </a:defRPr>
            </a:lvl5pPr>
            <a:lvl6pPr lvl="5" algn="ctr">
              <a:buNone/>
              <a:defRPr sz="1733">
                <a:solidFill>
                  <a:schemeClr val="dk2"/>
                </a:solidFill>
                <a:latin typeface="Montserrat Light"/>
                <a:ea typeface="Montserrat Light"/>
                <a:cs typeface="Montserrat Light"/>
                <a:sym typeface="Montserrat Light"/>
              </a:defRPr>
            </a:lvl6pPr>
            <a:lvl7pPr lvl="6" algn="ctr">
              <a:buNone/>
              <a:defRPr sz="1733">
                <a:solidFill>
                  <a:schemeClr val="dk2"/>
                </a:solidFill>
                <a:latin typeface="Montserrat Light"/>
                <a:ea typeface="Montserrat Light"/>
                <a:cs typeface="Montserrat Light"/>
                <a:sym typeface="Montserrat Light"/>
              </a:defRPr>
            </a:lvl7pPr>
            <a:lvl8pPr lvl="7" algn="ctr">
              <a:buNone/>
              <a:defRPr sz="1733">
                <a:solidFill>
                  <a:schemeClr val="dk2"/>
                </a:solidFill>
                <a:latin typeface="Montserrat Light"/>
                <a:ea typeface="Montserrat Light"/>
                <a:cs typeface="Montserrat Light"/>
                <a:sym typeface="Montserrat Light"/>
              </a:defRPr>
            </a:lvl8pPr>
            <a:lvl9pPr lvl="8" algn="ctr">
              <a:buNone/>
              <a:defRPr sz="1733">
                <a:solidFill>
                  <a:schemeClr val="dk2"/>
                </a:solidFill>
                <a:latin typeface="Montserrat Light"/>
                <a:ea typeface="Montserrat Light"/>
                <a:cs typeface="Montserrat Light"/>
                <a:sym typeface="Montserrat Light"/>
              </a:defRPr>
            </a:lvl9pPr>
          </a:lstStyle>
          <a:p>
            <a:fld id="{3AF7F47B-BDAD-46F3-A9A3-C50D4FD6FC8F}" type="slidenum">
              <a:rPr lang="it-IT" smtClean="0"/>
              <a:t>‹N›</a:t>
            </a:fld>
            <a:endParaRPr lang="it-IT"/>
          </a:p>
        </p:txBody>
      </p:sp>
    </p:spTree>
    <p:extLst>
      <p:ext uri="{BB962C8B-B14F-4D97-AF65-F5344CB8AC3E}">
        <p14:creationId xmlns:p14="http://schemas.microsoft.com/office/powerpoint/2010/main" val="1384875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 3 columns">
  <p:cSld name="Title + 3 columns">
    <p:spTree>
      <p:nvGrpSpPr>
        <p:cNvPr id="1" name="Shape 173"/>
        <p:cNvGrpSpPr/>
        <p:nvPr/>
      </p:nvGrpSpPr>
      <p:grpSpPr>
        <a:xfrm>
          <a:off x="0" y="0"/>
          <a:ext cx="0" cy="0"/>
          <a:chOff x="0" y="0"/>
          <a:chExt cx="0" cy="0"/>
        </a:xfrm>
      </p:grpSpPr>
      <p:grpSp>
        <p:nvGrpSpPr>
          <p:cNvPr id="174" name="Google Shape;174;p7"/>
          <p:cNvGrpSpPr/>
          <p:nvPr/>
        </p:nvGrpSpPr>
        <p:grpSpPr>
          <a:xfrm flipH="1">
            <a:off x="5818365" y="-4283"/>
            <a:ext cx="6373635" cy="2821561"/>
            <a:chOff x="0" y="0"/>
            <a:chExt cx="5072935" cy="2245751"/>
          </a:xfrm>
        </p:grpSpPr>
        <p:pic>
          <p:nvPicPr>
            <p:cNvPr id="175" name="Google Shape;175;p7"/>
            <p:cNvPicPr preferRelativeResize="0"/>
            <p:nvPr/>
          </p:nvPicPr>
          <p:blipFill>
            <a:blip r:embed="rId2">
              <a:alphaModFix/>
            </a:blip>
            <a:stretch>
              <a:fillRect/>
            </a:stretch>
          </p:blipFill>
          <p:spPr>
            <a:xfrm>
              <a:off x="0" y="1693130"/>
              <a:ext cx="845548" cy="552621"/>
            </a:xfrm>
            <a:prstGeom prst="rect">
              <a:avLst/>
            </a:prstGeom>
            <a:noFill/>
            <a:ln>
              <a:noFill/>
            </a:ln>
          </p:spPr>
        </p:pic>
        <p:pic>
          <p:nvPicPr>
            <p:cNvPr id="176" name="Google Shape;176;p7"/>
            <p:cNvPicPr preferRelativeResize="0"/>
            <p:nvPr/>
          </p:nvPicPr>
          <p:blipFill>
            <a:blip r:embed="rId2">
              <a:alphaModFix/>
            </a:blip>
            <a:stretch>
              <a:fillRect/>
            </a:stretch>
          </p:blipFill>
          <p:spPr>
            <a:xfrm>
              <a:off x="422766" y="1270348"/>
              <a:ext cx="845548" cy="552621"/>
            </a:xfrm>
            <a:prstGeom prst="rect">
              <a:avLst/>
            </a:prstGeom>
            <a:noFill/>
            <a:ln>
              <a:noFill/>
            </a:ln>
          </p:spPr>
        </p:pic>
        <p:grpSp>
          <p:nvGrpSpPr>
            <p:cNvPr id="177" name="Google Shape;177;p7"/>
            <p:cNvGrpSpPr/>
            <p:nvPr/>
          </p:nvGrpSpPr>
          <p:grpSpPr>
            <a:xfrm>
              <a:off x="0" y="846565"/>
              <a:ext cx="3381962" cy="552621"/>
              <a:chOff x="0" y="0"/>
              <a:chExt cx="5487525" cy="896675"/>
            </a:xfrm>
          </p:grpSpPr>
          <p:pic>
            <p:nvPicPr>
              <p:cNvPr id="178" name="Google Shape;178;p7"/>
              <p:cNvPicPr preferRelativeResize="0"/>
              <p:nvPr/>
            </p:nvPicPr>
            <p:blipFill>
              <a:blip r:embed="rId2">
                <a:alphaModFix/>
              </a:blip>
              <a:stretch>
                <a:fillRect/>
              </a:stretch>
            </p:blipFill>
            <p:spPr>
              <a:xfrm>
                <a:off x="0" y="0"/>
                <a:ext cx="1371975" cy="896675"/>
              </a:xfrm>
              <a:prstGeom prst="rect">
                <a:avLst/>
              </a:prstGeom>
              <a:noFill/>
              <a:ln>
                <a:noFill/>
              </a:ln>
            </p:spPr>
          </p:pic>
          <p:pic>
            <p:nvPicPr>
              <p:cNvPr id="179" name="Google Shape;179;p7"/>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180" name="Google Shape;180;p7"/>
              <p:cNvPicPr preferRelativeResize="0"/>
              <p:nvPr/>
            </p:nvPicPr>
            <p:blipFill>
              <a:blip r:embed="rId2">
                <a:alphaModFix/>
              </a:blip>
              <a:stretch>
                <a:fillRect/>
              </a:stretch>
            </p:blipFill>
            <p:spPr>
              <a:xfrm>
                <a:off x="4115550" y="0"/>
                <a:ext cx="1371975" cy="896675"/>
              </a:xfrm>
              <a:prstGeom prst="rect">
                <a:avLst/>
              </a:prstGeom>
              <a:noFill/>
              <a:ln>
                <a:noFill/>
              </a:ln>
            </p:spPr>
          </p:pic>
        </p:grpSp>
        <p:grpSp>
          <p:nvGrpSpPr>
            <p:cNvPr id="181" name="Google Shape;181;p7"/>
            <p:cNvGrpSpPr/>
            <p:nvPr/>
          </p:nvGrpSpPr>
          <p:grpSpPr>
            <a:xfrm>
              <a:off x="422766" y="423783"/>
              <a:ext cx="4650168" cy="552621"/>
              <a:chOff x="0" y="0"/>
              <a:chExt cx="7545300" cy="896675"/>
            </a:xfrm>
          </p:grpSpPr>
          <p:pic>
            <p:nvPicPr>
              <p:cNvPr id="182" name="Google Shape;182;p7"/>
              <p:cNvPicPr preferRelativeResize="0"/>
              <p:nvPr/>
            </p:nvPicPr>
            <p:blipFill>
              <a:blip r:embed="rId2">
                <a:alphaModFix/>
              </a:blip>
              <a:stretch>
                <a:fillRect/>
              </a:stretch>
            </p:blipFill>
            <p:spPr>
              <a:xfrm>
                <a:off x="0" y="0"/>
                <a:ext cx="1371975" cy="896675"/>
              </a:xfrm>
              <a:prstGeom prst="rect">
                <a:avLst/>
              </a:prstGeom>
              <a:noFill/>
              <a:ln>
                <a:noFill/>
              </a:ln>
            </p:spPr>
          </p:pic>
          <p:pic>
            <p:nvPicPr>
              <p:cNvPr id="183" name="Google Shape;183;p7"/>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184" name="Google Shape;184;p7"/>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185" name="Google Shape;185;p7"/>
              <p:cNvPicPr preferRelativeResize="0"/>
              <p:nvPr/>
            </p:nvPicPr>
            <p:blipFill>
              <a:blip r:embed="rId2">
                <a:alphaModFix/>
              </a:blip>
              <a:stretch>
                <a:fillRect/>
              </a:stretch>
            </p:blipFill>
            <p:spPr>
              <a:xfrm>
                <a:off x="6173325" y="0"/>
                <a:ext cx="1371975" cy="896675"/>
              </a:xfrm>
              <a:prstGeom prst="rect">
                <a:avLst/>
              </a:prstGeom>
              <a:noFill/>
              <a:ln>
                <a:noFill/>
              </a:ln>
            </p:spPr>
          </p:pic>
        </p:grpSp>
        <p:grpSp>
          <p:nvGrpSpPr>
            <p:cNvPr id="186" name="Google Shape;186;p7"/>
            <p:cNvGrpSpPr/>
            <p:nvPr/>
          </p:nvGrpSpPr>
          <p:grpSpPr>
            <a:xfrm>
              <a:off x="0" y="0"/>
              <a:ext cx="4650168" cy="552621"/>
              <a:chOff x="0" y="0"/>
              <a:chExt cx="7545300" cy="896675"/>
            </a:xfrm>
          </p:grpSpPr>
          <p:pic>
            <p:nvPicPr>
              <p:cNvPr id="187" name="Google Shape;187;p7"/>
              <p:cNvPicPr preferRelativeResize="0"/>
              <p:nvPr/>
            </p:nvPicPr>
            <p:blipFill>
              <a:blip r:embed="rId2">
                <a:alphaModFix/>
              </a:blip>
              <a:stretch>
                <a:fillRect/>
              </a:stretch>
            </p:blipFill>
            <p:spPr>
              <a:xfrm>
                <a:off x="0" y="0"/>
                <a:ext cx="1371975" cy="896675"/>
              </a:xfrm>
              <a:prstGeom prst="rect">
                <a:avLst/>
              </a:prstGeom>
              <a:noFill/>
              <a:ln>
                <a:noFill/>
              </a:ln>
            </p:spPr>
          </p:pic>
          <p:pic>
            <p:nvPicPr>
              <p:cNvPr id="188" name="Google Shape;188;p7"/>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189" name="Google Shape;189;p7"/>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190" name="Google Shape;190;p7"/>
              <p:cNvPicPr preferRelativeResize="0"/>
              <p:nvPr/>
            </p:nvPicPr>
            <p:blipFill>
              <a:blip r:embed="rId2">
                <a:alphaModFix/>
              </a:blip>
              <a:stretch>
                <a:fillRect/>
              </a:stretch>
            </p:blipFill>
            <p:spPr>
              <a:xfrm>
                <a:off x="6173325" y="0"/>
                <a:ext cx="1371975" cy="896675"/>
              </a:xfrm>
              <a:prstGeom prst="rect">
                <a:avLst/>
              </a:prstGeom>
              <a:noFill/>
              <a:ln>
                <a:noFill/>
              </a:ln>
            </p:spPr>
          </p:pic>
        </p:grpSp>
      </p:grpSp>
      <p:grpSp>
        <p:nvGrpSpPr>
          <p:cNvPr id="191" name="Google Shape;191;p7"/>
          <p:cNvGrpSpPr/>
          <p:nvPr/>
        </p:nvGrpSpPr>
        <p:grpSpPr>
          <a:xfrm flipH="1">
            <a:off x="8" y="5270900"/>
            <a:ext cx="3186885" cy="1757937"/>
            <a:chOff x="6607482" y="3879952"/>
            <a:chExt cx="2536521" cy="1399186"/>
          </a:xfrm>
        </p:grpSpPr>
        <p:grpSp>
          <p:nvGrpSpPr>
            <p:cNvPr id="192" name="Google Shape;192;p7"/>
            <p:cNvGrpSpPr/>
            <p:nvPr/>
          </p:nvGrpSpPr>
          <p:grpSpPr>
            <a:xfrm>
              <a:off x="6607482" y="4726517"/>
              <a:ext cx="2113755" cy="552621"/>
              <a:chOff x="2057775" y="0"/>
              <a:chExt cx="3429750" cy="896675"/>
            </a:xfrm>
          </p:grpSpPr>
          <p:pic>
            <p:nvPicPr>
              <p:cNvPr id="193" name="Google Shape;193;p7"/>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194" name="Google Shape;194;p7"/>
              <p:cNvPicPr preferRelativeResize="0"/>
              <p:nvPr/>
            </p:nvPicPr>
            <p:blipFill>
              <a:blip r:embed="rId2">
                <a:alphaModFix/>
              </a:blip>
              <a:stretch>
                <a:fillRect/>
              </a:stretch>
            </p:blipFill>
            <p:spPr>
              <a:xfrm>
                <a:off x="4115550" y="0"/>
                <a:ext cx="1371975" cy="896675"/>
              </a:xfrm>
              <a:prstGeom prst="rect">
                <a:avLst/>
              </a:prstGeom>
              <a:noFill/>
              <a:ln>
                <a:noFill/>
              </a:ln>
            </p:spPr>
          </p:pic>
        </p:grpSp>
        <p:grpSp>
          <p:nvGrpSpPr>
            <p:cNvPr id="195" name="Google Shape;195;p7"/>
            <p:cNvGrpSpPr/>
            <p:nvPr/>
          </p:nvGrpSpPr>
          <p:grpSpPr>
            <a:xfrm>
              <a:off x="7030248" y="4303735"/>
              <a:ext cx="2113755" cy="552621"/>
              <a:chOff x="2057775" y="0"/>
              <a:chExt cx="3429750" cy="896675"/>
            </a:xfrm>
          </p:grpSpPr>
          <p:pic>
            <p:nvPicPr>
              <p:cNvPr id="196" name="Google Shape;196;p7"/>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197" name="Google Shape;197;p7"/>
              <p:cNvPicPr preferRelativeResize="0"/>
              <p:nvPr/>
            </p:nvPicPr>
            <p:blipFill>
              <a:blip r:embed="rId2">
                <a:alphaModFix/>
              </a:blip>
              <a:stretch>
                <a:fillRect/>
              </a:stretch>
            </p:blipFill>
            <p:spPr>
              <a:xfrm>
                <a:off x="4115550" y="0"/>
                <a:ext cx="1371975" cy="896675"/>
              </a:xfrm>
              <a:prstGeom prst="rect">
                <a:avLst/>
              </a:prstGeom>
              <a:noFill/>
              <a:ln>
                <a:noFill/>
              </a:ln>
            </p:spPr>
          </p:pic>
        </p:grpSp>
        <p:pic>
          <p:nvPicPr>
            <p:cNvPr id="198" name="Google Shape;198;p7"/>
            <p:cNvPicPr preferRelativeResize="0"/>
            <p:nvPr/>
          </p:nvPicPr>
          <p:blipFill>
            <a:blip r:embed="rId2">
              <a:alphaModFix/>
            </a:blip>
            <a:stretch>
              <a:fillRect/>
            </a:stretch>
          </p:blipFill>
          <p:spPr>
            <a:xfrm>
              <a:off x="7875688" y="3879952"/>
              <a:ext cx="845548" cy="552621"/>
            </a:xfrm>
            <a:prstGeom prst="rect">
              <a:avLst/>
            </a:prstGeom>
            <a:noFill/>
            <a:ln>
              <a:noFill/>
            </a:ln>
          </p:spPr>
        </p:pic>
      </p:grpSp>
      <p:sp>
        <p:nvSpPr>
          <p:cNvPr id="199" name="Google Shape;199;p7"/>
          <p:cNvSpPr txBox="1">
            <a:spLocks noGrp="1"/>
          </p:cNvSpPr>
          <p:nvPr>
            <p:ph type="title"/>
          </p:nvPr>
        </p:nvSpPr>
        <p:spPr>
          <a:xfrm>
            <a:off x="1035267" y="536933"/>
            <a:ext cx="4783200" cy="1142400"/>
          </a:xfrm>
          <a:prstGeom prst="rect">
            <a:avLst/>
          </a:prstGeom>
        </p:spPr>
        <p:txBody>
          <a:bodyPr spcFirstLastPara="1" wrap="square" lIns="0" tIns="0" rIns="0" bIns="0" anchor="b" anchorCtr="0">
            <a:noAutofit/>
          </a:bodyPr>
          <a:lstStyle>
            <a:lvl1pPr lvl="0" rtl="0">
              <a:spcBef>
                <a:spcPts val="0"/>
              </a:spcBef>
              <a:spcAft>
                <a:spcPts val="0"/>
              </a:spcAft>
              <a:buSzPts val="1800"/>
              <a:buNone/>
              <a:defRPr/>
            </a:lvl1pPr>
            <a:lvl2pPr lvl="1" rtl="0">
              <a:spcBef>
                <a:spcPts val="0"/>
              </a:spcBef>
              <a:spcAft>
                <a:spcPts val="0"/>
              </a:spcAft>
              <a:buSzPts val="1800"/>
              <a:buNone/>
              <a:defRPr/>
            </a:lvl2pPr>
            <a:lvl3pPr lvl="2" rtl="0">
              <a:spcBef>
                <a:spcPts val="0"/>
              </a:spcBef>
              <a:spcAft>
                <a:spcPts val="0"/>
              </a:spcAft>
              <a:buSzPts val="1800"/>
              <a:buNone/>
              <a:defRPr/>
            </a:lvl3pPr>
            <a:lvl4pPr lvl="3" rtl="0">
              <a:spcBef>
                <a:spcPts val="0"/>
              </a:spcBef>
              <a:spcAft>
                <a:spcPts val="0"/>
              </a:spcAft>
              <a:buSzPts val="1800"/>
              <a:buNone/>
              <a:defRPr/>
            </a:lvl4pPr>
            <a:lvl5pPr lvl="4" rtl="0">
              <a:spcBef>
                <a:spcPts val="0"/>
              </a:spcBef>
              <a:spcAft>
                <a:spcPts val="0"/>
              </a:spcAft>
              <a:buSzPts val="1800"/>
              <a:buNone/>
              <a:defRPr/>
            </a:lvl5pPr>
            <a:lvl6pPr lvl="5" rtl="0">
              <a:spcBef>
                <a:spcPts val="0"/>
              </a:spcBef>
              <a:spcAft>
                <a:spcPts val="0"/>
              </a:spcAft>
              <a:buSzPts val="1800"/>
              <a:buNone/>
              <a:defRPr/>
            </a:lvl6pPr>
            <a:lvl7pPr lvl="6" rtl="0">
              <a:spcBef>
                <a:spcPts val="0"/>
              </a:spcBef>
              <a:spcAft>
                <a:spcPts val="0"/>
              </a:spcAft>
              <a:buSzPts val="1800"/>
              <a:buNone/>
              <a:defRPr/>
            </a:lvl7pPr>
            <a:lvl8pPr lvl="7" rtl="0">
              <a:spcBef>
                <a:spcPts val="0"/>
              </a:spcBef>
              <a:spcAft>
                <a:spcPts val="0"/>
              </a:spcAft>
              <a:buSzPts val="1800"/>
              <a:buNone/>
              <a:defRPr/>
            </a:lvl8pPr>
            <a:lvl9pPr lvl="8" rtl="0">
              <a:spcBef>
                <a:spcPts val="0"/>
              </a:spcBef>
              <a:spcAft>
                <a:spcPts val="0"/>
              </a:spcAft>
              <a:buSzPts val="1800"/>
              <a:buNone/>
              <a:defRPr/>
            </a:lvl9pPr>
          </a:lstStyle>
          <a:p>
            <a:r>
              <a:rPr lang="it-IT"/>
              <a:t>Fare clic per modificare lo stile del titolo dello schema</a:t>
            </a:r>
            <a:endParaRPr/>
          </a:p>
        </p:txBody>
      </p:sp>
      <p:sp>
        <p:nvSpPr>
          <p:cNvPr id="200" name="Google Shape;200;p7"/>
          <p:cNvSpPr txBox="1">
            <a:spLocks noGrp="1"/>
          </p:cNvSpPr>
          <p:nvPr>
            <p:ph type="body" idx="1"/>
          </p:nvPr>
        </p:nvSpPr>
        <p:spPr>
          <a:xfrm>
            <a:off x="1035267" y="2032500"/>
            <a:ext cx="3103600" cy="4102800"/>
          </a:xfrm>
          <a:prstGeom prst="rect">
            <a:avLst/>
          </a:prstGeom>
        </p:spPr>
        <p:txBody>
          <a:bodyPr spcFirstLastPara="1" wrap="square" lIns="0" tIns="0" rIns="0" bIns="0" anchor="t" anchorCtr="0">
            <a:noAutofit/>
          </a:bodyPr>
          <a:lstStyle>
            <a:lvl1pPr marL="609585" lvl="0" indent="-440256" rtl="0">
              <a:spcBef>
                <a:spcPts val="800"/>
              </a:spcBef>
              <a:spcAft>
                <a:spcPts val="0"/>
              </a:spcAft>
              <a:buSzPts val="1600"/>
              <a:buChar char="❑"/>
              <a:defRPr sz="2133"/>
            </a:lvl1pPr>
            <a:lvl2pPr marL="1219170" lvl="1" indent="-440256" rtl="0">
              <a:spcBef>
                <a:spcPts val="800"/>
              </a:spcBef>
              <a:spcAft>
                <a:spcPts val="0"/>
              </a:spcAft>
              <a:buSzPts val="1600"/>
              <a:buChar char="❏"/>
              <a:defRPr sz="2133"/>
            </a:lvl2pPr>
            <a:lvl3pPr marL="1828754" lvl="2" indent="-440256" rtl="0">
              <a:spcBef>
                <a:spcPts val="800"/>
              </a:spcBef>
              <a:spcAft>
                <a:spcPts val="0"/>
              </a:spcAft>
              <a:buSzPts val="1600"/>
              <a:buChar char="❏"/>
              <a:defRPr sz="2133"/>
            </a:lvl3pPr>
            <a:lvl4pPr marL="2438339" lvl="3" indent="-440256" rtl="0">
              <a:spcBef>
                <a:spcPts val="800"/>
              </a:spcBef>
              <a:spcAft>
                <a:spcPts val="0"/>
              </a:spcAft>
              <a:buSzPts val="1600"/>
              <a:buChar char="❏"/>
              <a:defRPr sz="2133"/>
            </a:lvl4pPr>
            <a:lvl5pPr marL="3047924" lvl="4" indent="-440256" rtl="0">
              <a:spcBef>
                <a:spcPts val="800"/>
              </a:spcBef>
              <a:spcAft>
                <a:spcPts val="0"/>
              </a:spcAft>
              <a:buSzPts val="1600"/>
              <a:buChar char="❏"/>
              <a:defRPr sz="2133"/>
            </a:lvl5pPr>
            <a:lvl6pPr marL="3657509" lvl="5" indent="-440256" rtl="0">
              <a:spcBef>
                <a:spcPts val="800"/>
              </a:spcBef>
              <a:spcAft>
                <a:spcPts val="0"/>
              </a:spcAft>
              <a:buSzPts val="1600"/>
              <a:buChar char="❏"/>
              <a:defRPr sz="2133"/>
            </a:lvl6pPr>
            <a:lvl7pPr marL="4267093" lvl="6" indent="-440256" rtl="0">
              <a:spcBef>
                <a:spcPts val="800"/>
              </a:spcBef>
              <a:spcAft>
                <a:spcPts val="0"/>
              </a:spcAft>
              <a:buSzPts val="1600"/>
              <a:buChar char="❏"/>
              <a:defRPr sz="2133"/>
            </a:lvl7pPr>
            <a:lvl8pPr marL="4876678" lvl="7" indent="-440256" rtl="0">
              <a:spcBef>
                <a:spcPts val="800"/>
              </a:spcBef>
              <a:spcAft>
                <a:spcPts val="0"/>
              </a:spcAft>
              <a:buSzPts val="1600"/>
              <a:buChar char="❏"/>
              <a:defRPr sz="2133"/>
            </a:lvl8pPr>
            <a:lvl9pPr marL="5486263" lvl="8" indent="-440256" rtl="0">
              <a:spcBef>
                <a:spcPts val="800"/>
              </a:spcBef>
              <a:spcAft>
                <a:spcPts val="0"/>
              </a:spcAft>
              <a:buSzPts val="1600"/>
              <a:buChar char="❏"/>
              <a:defRPr sz="2133"/>
            </a:lvl9pPr>
          </a:lstStyle>
          <a:p>
            <a:pPr lvl="0"/>
            <a:r>
              <a:rPr lang="it-IT"/>
              <a:t>Fare clic per modificare gli stili del testo dello schema</a:t>
            </a:r>
          </a:p>
        </p:txBody>
      </p:sp>
      <p:sp>
        <p:nvSpPr>
          <p:cNvPr id="201" name="Google Shape;201;p7"/>
          <p:cNvSpPr txBox="1">
            <a:spLocks noGrp="1"/>
          </p:cNvSpPr>
          <p:nvPr>
            <p:ph type="body" idx="2"/>
          </p:nvPr>
        </p:nvSpPr>
        <p:spPr>
          <a:xfrm>
            <a:off x="4501416" y="2032500"/>
            <a:ext cx="3103600" cy="4102800"/>
          </a:xfrm>
          <a:prstGeom prst="rect">
            <a:avLst/>
          </a:prstGeom>
        </p:spPr>
        <p:txBody>
          <a:bodyPr spcFirstLastPara="1" wrap="square" lIns="0" tIns="0" rIns="0" bIns="0" anchor="t" anchorCtr="0">
            <a:noAutofit/>
          </a:bodyPr>
          <a:lstStyle>
            <a:lvl1pPr marL="609585" lvl="0" indent="-440256" rtl="0">
              <a:spcBef>
                <a:spcPts val="800"/>
              </a:spcBef>
              <a:spcAft>
                <a:spcPts val="0"/>
              </a:spcAft>
              <a:buSzPts val="1600"/>
              <a:buChar char="❑"/>
              <a:defRPr sz="2133"/>
            </a:lvl1pPr>
            <a:lvl2pPr marL="1219170" lvl="1" indent="-440256" rtl="0">
              <a:spcBef>
                <a:spcPts val="800"/>
              </a:spcBef>
              <a:spcAft>
                <a:spcPts val="0"/>
              </a:spcAft>
              <a:buSzPts val="1600"/>
              <a:buChar char="❏"/>
              <a:defRPr sz="2133"/>
            </a:lvl2pPr>
            <a:lvl3pPr marL="1828754" lvl="2" indent="-440256" rtl="0">
              <a:spcBef>
                <a:spcPts val="800"/>
              </a:spcBef>
              <a:spcAft>
                <a:spcPts val="0"/>
              </a:spcAft>
              <a:buSzPts val="1600"/>
              <a:buChar char="❏"/>
              <a:defRPr sz="2133"/>
            </a:lvl3pPr>
            <a:lvl4pPr marL="2438339" lvl="3" indent="-440256" rtl="0">
              <a:spcBef>
                <a:spcPts val="800"/>
              </a:spcBef>
              <a:spcAft>
                <a:spcPts val="0"/>
              </a:spcAft>
              <a:buSzPts val="1600"/>
              <a:buChar char="❏"/>
              <a:defRPr sz="2133"/>
            </a:lvl4pPr>
            <a:lvl5pPr marL="3047924" lvl="4" indent="-440256" rtl="0">
              <a:spcBef>
                <a:spcPts val="800"/>
              </a:spcBef>
              <a:spcAft>
                <a:spcPts val="0"/>
              </a:spcAft>
              <a:buSzPts val="1600"/>
              <a:buChar char="❏"/>
              <a:defRPr sz="2133"/>
            </a:lvl5pPr>
            <a:lvl6pPr marL="3657509" lvl="5" indent="-440256" rtl="0">
              <a:spcBef>
                <a:spcPts val="800"/>
              </a:spcBef>
              <a:spcAft>
                <a:spcPts val="0"/>
              </a:spcAft>
              <a:buSzPts val="1600"/>
              <a:buChar char="❏"/>
              <a:defRPr sz="2133"/>
            </a:lvl6pPr>
            <a:lvl7pPr marL="4267093" lvl="6" indent="-440256" rtl="0">
              <a:spcBef>
                <a:spcPts val="800"/>
              </a:spcBef>
              <a:spcAft>
                <a:spcPts val="0"/>
              </a:spcAft>
              <a:buSzPts val="1600"/>
              <a:buChar char="❏"/>
              <a:defRPr sz="2133"/>
            </a:lvl7pPr>
            <a:lvl8pPr marL="4876678" lvl="7" indent="-440256" rtl="0">
              <a:spcBef>
                <a:spcPts val="800"/>
              </a:spcBef>
              <a:spcAft>
                <a:spcPts val="0"/>
              </a:spcAft>
              <a:buSzPts val="1600"/>
              <a:buChar char="❏"/>
              <a:defRPr sz="2133"/>
            </a:lvl8pPr>
            <a:lvl9pPr marL="5486263" lvl="8" indent="-440256" rtl="0">
              <a:spcBef>
                <a:spcPts val="800"/>
              </a:spcBef>
              <a:spcAft>
                <a:spcPts val="0"/>
              </a:spcAft>
              <a:buSzPts val="1600"/>
              <a:buChar char="❏"/>
              <a:defRPr sz="2133"/>
            </a:lvl9pPr>
          </a:lstStyle>
          <a:p>
            <a:pPr lvl="0"/>
            <a:r>
              <a:rPr lang="it-IT"/>
              <a:t>Fare clic per modificare gli stili del testo dello schema</a:t>
            </a:r>
          </a:p>
        </p:txBody>
      </p:sp>
      <p:sp>
        <p:nvSpPr>
          <p:cNvPr id="202" name="Google Shape;202;p7"/>
          <p:cNvSpPr txBox="1">
            <a:spLocks noGrp="1"/>
          </p:cNvSpPr>
          <p:nvPr>
            <p:ph type="body" idx="3"/>
          </p:nvPr>
        </p:nvSpPr>
        <p:spPr>
          <a:xfrm>
            <a:off x="7967565" y="2032500"/>
            <a:ext cx="3103600" cy="4102800"/>
          </a:xfrm>
          <a:prstGeom prst="rect">
            <a:avLst/>
          </a:prstGeom>
        </p:spPr>
        <p:txBody>
          <a:bodyPr spcFirstLastPara="1" wrap="square" lIns="0" tIns="0" rIns="0" bIns="0" anchor="t" anchorCtr="0">
            <a:noAutofit/>
          </a:bodyPr>
          <a:lstStyle>
            <a:lvl1pPr marL="609585" lvl="0" indent="-440256" rtl="0">
              <a:spcBef>
                <a:spcPts val="800"/>
              </a:spcBef>
              <a:spcAft>
                <a:spcPts val="0"/>
              </a:spcAft>
              <a:buSzPts val="1600"/>
              <a:buChar char="❑"/>
              <a:defRPr sz="2133"/>
            </a:lvl1pPr>
            <a:lvl2pPr marL="1219170" lvl="1" indent="-440256" rtl="0">
              <a:spcBef>
                <a:spcPts val="800"/>
              </a:spcBef>
              <a:spcAft>
                <a:spcPts val="0"/>
              </a:spcAft>
              <a:buSzPts val="1600"/>
              <a:buChar char="❏"/>
              <a:defRPr sz="2133"/>
            </a:lvl2pPr>
            <a:lvl3pPr marL="1828754" lvl="2" indent="-440256" rtl="0">
              <a:spcBef>
                <a:spcPts val="800"/>
              </a:spcBef>
              <a:spcAft>
                <a:spcPts val="0"/>
              </a:spcAft>
              <a:buSzPts val="1600"/>
              <a:buChar char="❏"/>
              <a:defRPr sz="2133"/>
            </a:lvl3pPr>
            <a:lvl4pPr marL="2438339" lvl="3" indent="-440256" rtl="0">
              <a:spcBef>
                <a:spcPts val="800"/>
              </a:spcBef>
              <a:spcAft>
                <a:spcPts val="0"/>
              </a:spcAft>
              <a:buSzPts val="1600"/>
              <a:buChar char="❏"/>
              <a:defRPr sz="2133"/>
            </a:lvl4pPr>
            <a:lvl5pPr marL="3047924" lvl="4" indent="-440256" rtl="0">
              <a:spcBef>
                <a:spcPts val="800"/>
              </a:spcBef>
              <a:spcAft>
                <a:spcPts val="0"/>
              </a:spcAft>
              <a:buSzPts val="1600"/>
              <a:buChar char="❏"/>
              <a:defRPr sz="2133"/>
            </a:lvl5pPr>
            <a:lvl6pPr marL="3657509" lvl="5" indent="-440256" rtl="0">
              <a:spcBef>
                <a:spcPts val="800"/>
              </a:spcBef>
              <a:spcAft>
                <a:spcPts val="0"/>
              </a:spcAft>
              <a:buSzPts val="1600"/>
              <a:buChar char="❏"/>
              <a:defRPr sz="2133"/>
            </a:lvl6pPr>
            <a:lvl7pPr marL="4267093" lvl="6" indent="-440256" rtl="0">
              <a:spcBef>
                <a:spcPts val="800"/>
              </a:spcBef>
              <a:spcAft>
                <a:spcPts val="0"/>
              </a:spcAft>
              <a:buSzPts val="1600"/>
              <a:buChar char="❏"/>
              <a:defRPr sz="2133"/>
            </a:lvl7pPr>
            <a:lvl8pPr marL="4876678" lvl="7" indent="-440256" rtl="0">
              <a:spcBef>
                <a:spcPts val="800"/>
              </a:spcBef>
              <a:spcAft>
                <a:spcPts val="0"/>
              </a:spcAft>
              <a:buSzPts val="1600"/>
              <a:buChar char="❏"/>
              <a:defRPr sz="2133"/>
            </a:lvl8pPr>
            <a:lvl9pPr marL="5486263" lvl="8" indent="-440256" rtl="0">
              <a:spcBef>
                <a:spcPts val="800"/>
              </a:spcBef>
              <a:spcAft>
                <a:spcPts val="0"/>
              </a:spcAft>
              <a:buSzPts val="1600"/>
              <a:buChar char="❏"/>
              <a:defRPr sz="2133"/>
            </a:lvl9pPr>
          </a:lstStyle>
          <a:p>
            <a:pPr lvl="0"/>
            <a:r>
              <a:rPr lang="it-IT"/>
              <a:t>Fare clic per modificare gli stili del testo dello schema</a:t>
            </a:r>
          </a:p>
        </p:txBody>
      </p:sp>
      <p:sp>
        <p:nvSpPr>
          <p:cNvPr id="3" name="Google Shape;8;p1">
            <a:extLst>
              <a:ext uri="{FF2B5EF4-FFF2-40B4-BE49-F238E27FC236}">
                <a16:creationId xmlns:a16="http://schemas.microsoft.com/office/drawing/2014/main" id="{8F19F7EE-A8E4-9AD1-8D91-7B8456689974}"/>
              </a:ext>
            </a:extLst>
          </p:cNvPr>
          <p:cNvSpPr txBox="1">
            <a:spLocks noGrp="1"/>
          </p:cNvSpPr>
          <p:nvPr>
            <p:ph type="sldNum" idx="12"/>
          </p:nvPr>
        </p:nvSpPr>
        <p:spPr>
          <a:xfrm>
            <a:off x="-2299" y="6299792"/>
            <a:ext cx="552800" cy="546000"/>
          </a:xfrm>
          <a:prstGeom prst="rect">
            <a:avLst/>
          </a:prstGeom>
          <a:noFill/>
          <a:ln>
            <a:noFill/>
          </a:ln>
        </p:spPr>
        <p:txBody>
          <a:bodyPr spcFirstLastPara="1" wrap="square" lIns="0" tIns="0" rIns="0" bIns="0" anchor="ctr" anchorCtr="0">
            <a:noAutofit/>
          </a:bodyPr>
          <a:lstStyle>
            <a:lvl1pPr lvl="0" algn="ctr">
              <a:buNone/>
              <a:defRPr sz="933">
                <a:solidFill>
                  <a:srgbClr val="4C8B90"/>
                </a:solidFill>
                <a:latin typeface="Montserrat Light"/>
                <a:ea typeface="Montserrat Light"/>
                <a:cs typeface="Montserrat Light"/>
                <a:sym typeface="Montserrat Light"/>
              </a:defRPr>
            </a:lvl1pPr>
            <a:lvl2pPr lvl="1" algn="ctr">
              <a:buNone/>
              <a:defRPr sz="1733">
                <a:solidFill>
                  <a:schemeClr val="dk2"/>
                </a:solidFill>
                <a:latin typeface="Montserrat Light"/>
                <a:ea typeface="Montserrat Light"/>
                <a:cs typeface="Montserrat Light"/>
                <a:sym typeface="Montserrat Light"/>
              </a:defRPr>
            </a:lvl2pPr>
            <a:lvl3pPr lvl="2" algn="ctr">
              <a:buNone/>
              <a:defRPr sz="1733">
                <a:solidFill>
                  <a:schemeClr val="dk2"/>
                </a:solidFill>
                <a:latin typeface="Montserrat Light"/>
                <a:ea typeface="Montserrat Light"/>
                <a:cs typeface="Montserrat Light"/>
                <a:sym typeface="Montserrat Light"/>
              </a:defRPr>
            </a:lvl3pPr>
            <a:lvl4pPr lvl="3" algn="ctr">
              <a:buNone/>
              <a:defRPr sz="1733">
                <a:solidFill>
                  <a:schemeClr val="dk2"/>
                </a:solidFill>
                <a:latin typeface="Montserrat Light"/>
                <a:ea typeface="Montserrat Light"/>
                <a:cs typeface="Montserrat Light"/>
                <a:sym typeface="Montserrat Light"/>
              </a:defRPr>
            </a:lvl4pPr>
            <a:lvl5pPr lvl="4" algn="ctr">
              <a:buNone/>
              <a:defRPr sz="1733">
                <a:solidFill>
                  <a:schemeClr val="dk2"/>
                </a:solidFill>
                <a:latin typeface="Montserrat Light"/>
                <a:ea typeface="Montserrat Light"/>
                <a:cs typeface="Montserrat Light"/>
                <a:sym typeface="Montserrat Light"/>
              </a:defRPr>
            </a:lvl5pPr>
            <a:lvl6pPr lvl="5" algn="ctr">
              <a:buNone/>
              <a:defRPr sz="1733">
                <a:solidFill>
                  <a:schemeClr val="dk2"/>
                </a:solidFill>
                <a:latin typeface="Montserrat Light"/>
                <a:ea typeface="Montserrat Light"/>
                <a:cs typeface="Montserrat Light"/>
                <a:sym typeface="Montserrat Light"/>
              </a:defRPr>
            </a:lvl6pPr>
            <a:lvl7pPr lvl="6" algn="ctr">
              <a:buNone/>
              <a:defRPr sz="1733">
                <a:solidFill>
                  <a:schemeClr val="dk2"/>
                </a:solidFill>
                <a:latin typeface="Montserrat Light"/>
                <a:ea typeface="Montserrat Light"/>
                <a:cs typeface="Montserrat Light"/>
                <a:sym typeface="Montserrat Light"/>
              </a:defRPr>
            </a:lvl7pPr>
            <a:lvl8pPr lvl="7" algn="ctr">
              <a:buNone/>
              <a:defRPr sz="1733">
                <a:solidFill>
                  <a:schemeClr val="dk2"/>
                </a:solidFill>
                <a:latin typeface="Montserrat Light"/>
                <a:ea typeface="Montserrat Light"/>
                <a:cs typeface="Montserrat Light"/>
                <a:sym typeface="Montserrat Light"/>
              </a:defRPr>
            </a:lvl8pPr>
            <a:lvl9pPr lvl="8" algn="ctr">
              <a:buNone/>
              <a:defRPr sz="1733">
                <a:solidFill>
                  <a:schemeClr val="dk2"/>
                </a:solidFill>
                <a:latin typeface="Montserrat Light"/>
                <a:ea typeface="Montserrat Light"/>
                <a:cs typeface="Montserrat Light"/>
                <a:sym typeface="Montserrat Light"/>
              </a:defRPr>
            </a:lvl9pPr>
          </a:lstStyle>
          <a:p>
            <a:fld id="{3AF7F47B-BDAD-46F3-A9A3-C50D4FD6FC8F}" type="slidenum">
              <a:rPr lang="it-IT" smtClean="0"/>
              <a:t>‹N›</a:t>
            </a:fld>
            <a:endParaRPr lang="it-IT"/>
          </a:p>
        </p:txBody>
      </p:sp>
    </p:spTree>
    <p:extLst>
      <p:ext uri="{BB962C8B-B14F-4D97-AF65-F5344CB8AC3E}">
        <p14:creationId xmlns:p14="http://schemas.microsoft.com/office/powerpoint/2010/main" val="202536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04"/>
        <p:cNvGrpSpPr/>
        <p:nvPr/>
      </p:nvGrpSpPr>
      <p:grpSpPr>
        <a:xfrm>
          <a:off x="0" y="0"/>
          <a:ext cx="0" cy="0"/>
          <a:chOff x="0" y="0"/>
          <a:chExt cx="0" cy="0"/>
        </a:xfrm>
      </p:grpSpPr>
      <p:grpSp>
        <p:nvGrpSpPr>
          <p:cNvPr id="205" name="Google Shape;205;p8"/>
          <p:cNvGrpSpPr/>
          <p:nvPr/>
        </p:nvGrpSpPr>
        <p:grpSpPr>
          <a:xfrm flipH="1">
            <a:off x="5818365" y="-4283"/>
            <a:ext cx="6373635" cy="2821561"/>
            <a:chOff x="0" y="0"/>
            <a:chExt cx="5072935" cy="2245751"/>
          </a:xfrm>
        </p:grpSpPr>
        <p:pic>
          <p:nvPicPr>
            <p:cNvPr id="206" name="Google Shape;206;p8"/>
            <p:cNvPicPr preferRelativeResize="0"/>
            <p:nvPr/>
          </p:nvPicPr>
          <p:blipFill>
            <a:blip r:embed="rId2">
              <a:alphaModFix/>
            </a:blip>
            <a:stretch>
              <a:fillRect/>
            </a:stretch>
          </p:blipFill>
          <p:spPr>
            <a:xfrm>
              <a:off x="0" y="1693130"/>
              <a:ext cx="845548" cy="552621"/>
            </a:xfrm>
            <a:prstGeom prst="rect">
              <a:avLst/>
            </a:prstGeom>
            <a:noFill/>
            <a:ln>
              <a:noFill/>
            </a:ln>
          </p:spPr>
        </p:pic>
        <p:pic>
          <p:nvPicPr>
            <p:cNvPr id="207" name="Google Shape;207;p8"/>
            <p:cNvPicPr preferRelativeResize="0"/>
            <p:nvPr/>
          </p:nvPicPr>
          <p:blipFill>
            <a:blip r:embed="rId2">
              <a:alphaModFix/>
            </a:blip>
            <a:stretch>
              <a:fillRect/>
            </a:stretch>
          </p:blipFill>
          <p:spPr>
            <a:xfrm>
              <a:off x="422766" y="1270348"/>
              <a:ext cx="845548" cy="552621"/>
            </a:xfrm>
            <a:prstGeom prst="rect">
              <a:avLst/>
            </a:prstGeom>
            <a:noFill/>
            <a:ln>
              <a:noFill/>
            </a:ln>
          </p:spPr>
        </p:pic>
        <p:grpSp>
          <p:nvGrpSpPr>
            <p:cNvPr id="208" name="Google Shape;208;p8"/>
            <p:cNvGrpSpPr/>
            <p:nvPr/>
          </p:nvGrpSpPr>
          <p:grpSpPr>
            <a:xfrm>
              <a:off x="0" y="846565"/>
              <a:ext cx="3381962" cy="552621"/>
              <a:chOff x="0" y="0"/>
              <a:chExt cx="5487525" cy="896675"/>
            </a:xfrm>
          </p:grpSpPr>
          <p:pic>
            <p:nvPicPr>
              <p:cNvPr id="209" name="Google Shape;209;p8"/>
              <p:cNvPicPr preferRelativeResize="0"/>
              <p:nvPr/>
            </p:nvPicPr>
            <p:blipFill>
              <a:blip r:embed="rId2">
                <a:alphaModFix/>
              </a:blip>
              <a:stretch>
                <a:fillRect/>
              </a:stretch>
            </p:blipFill>
            <p:spPr>
              <a:xfrm>
                <a:off x="0" y="0"/>
                <a:ext cx="1371975" cy="896675"/>
              </a:xfrm>
              <a:prstGeom prst="rect">
                <a:avLst/>
              </a:prstGeom>
              <a:noFill/>
              <a:ln>
                <a:noFill/>
              </a:ln>
            </p:spPr>
          </p:pic>
          <p:pic>
            <p:nvPicPr>
              <p:cNvPr id="210" name="Google Shape;210;p8"/>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211" name="Google Shape;211;p8"/>
              <p:cNvPicPr preferRelativeResize="0"/>
              <p:nvPr/>
            </p:nvPicPr>
            <p:blipFill>
              <a:blip r:embed="rId2">
                <a:alphaModFix/>
              </a:blip>
              <a:stretch>
                <a:fillRect/>
              </a:stretch>
            </p:blipFill>
            <p:spPr>
              <a:xfrm>
                <a:off x="4115550" y="0"/>
                <a:ext cx="1371975" cy="896675"/>
              </a:xfrm>
              <a:prstGeom prst="rect">
                <a:avLst/>
              </a:prstGeom>
              <a:noFill/>
              <a:ln>
                <a:noFill/>
              </a:ln>
            </p:spPr>
          </p:pic>
        </p:grpSp>
        <p:grpSp>
          <p:nvGrpSpPr>
            <p:cNvPr id="212" name="Google Shape;212;p8"/>
            <p:cNvGrpSpPr/>
            <p:nvPr/>
          </p:nvGrpSpPr>
          <p:grpSpPr>
            <a:xfrm>
              <a:off x="422766" y="423783"/>
              <a:ext cx="4650168" cy="552621"/>
              <a:chOff x="0" y="0"/>
              <a:chExt cx="7545300" cy="896675"/>
            </a:xfrm>
          </p:grpSpPr>
          <p:pic>
            <p:nvPicPr>
              <p:cNvPr id="213" name="Google Shape;213;p8"/>
              <p:cNvPicPr preferRelativeResize="0"/>
              <p:nvPr/>
            </p:nvPicPr>
            <p:blipFill>
              <a:blip r:embed="rId2">
                <a:alphaModFix/>
              </a:blip>
              <a:stretch>
                <a:fillRect/>
              </a:stretch>
            </p:blipFill>
            <p:spPr>
              <a:xfrm>
                <a:off x="0" y="0"/>
                <a:ext cx="1371975" cy="896675"/>
              </a:xfrm>
              <a:prstGeom prst="rect">
                <a:avLst/>
              </a:prstGeom>
              <a:noFill/>
              <a:ln>
                <a:noFill/>
              </a:ln>
            </p:spPr>
          </p:pic>
          <p:pic>
            <p:nvPicPr>
              <p:cNvPr id="214" name="Google Shape;214;p8"/>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215" name="Google Shape;215;p8"/>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216" name="Google Shape;216;p8"/>
              <p:cNvPicPr preferRelativeResize="0"/>
              <p:nvPr/>
            </p:nvPicPr>
            <p:blipFill>
              <a:blip r:embed="rId2">
                <a:alphaModFix/>
              </a:blip>
              <a:stretch>
                <a:fillRect/>
              </a:stretch>
            </p:blipFill>
            <p:spPr>
              <a:xfrm>
                <a:off x="6173325" y="0"/>
                <a:ext cx="1371975" cy="896675"/>
              </a:xfrm>
              <a:prstGeom prst="rect">
                <a:avLst/>
              </a:prstGeom>
              <a:noFill/>
              <a:ln>
                <a:noFill/>
              </a:ln>
            </p:spPr>
          </p:pic>
        </p:grpSp>
        <p:grpSp>
          <p:nvGrpSpPr>
            <p:cNvPr id="217" name="Google Shape;217;p8"/>
            <p:cNvGrpSpPr/>
            <p:nvPr/>
          </p:nvGrpSpPr>
          <p:grpSpPr>
            <a:xfrm>
              <a:off x="0" y="0"/>
              <a:ext cx="4650168" cy="552621"/>
              <a:chOff x="0" y="0"/>
              <a:chExt cx="7545300" cy="896675"/>
            </a:xfrm>
          </p:grpSpPr>
          <p:pic>
            <p:nvPicPr>
              <p:cNvPr id="218" name="Google Shape;218;p8"/>
              <p:cNvPicPr preferRelativeResize="0"/>
              <p:nvPr/>
            </p:nvPicPr>
            <p:blipFill>
              <a:blip r:embed="rId2">
                <a:alphaModFix/>
              </a:blip>
              <a:stretch>
                <a:fillRect/>
              </a:stretch>
            </p:blipFill>
            <p:spPr>
              <a:xfrm>
                <a:off x="0" y="0"/>
                <a:ext cx="1371975" cy="896675"/>
              </a:xfrm>
              <a:prstGeom prst="rect">
                <a:avLst/>
              </a:prstGeom>
              <a:noFill/>
              <a:ln>
                <a:noFill/>
              </a:ln>
            </p:spPr>
          </p:pic>
          <p:pic>
            <p:nvPicPr>
              <p:cNvPr id="219" name="Google Shape;219;p8"/>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220" name="Google Shape;220;p8"/>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221" name="Google Shape;221;p8"/>
              <p:cNvPicPr preferRelativeResize="0"/>
              <p:nvPr/>
            </p:nvPicPr>
            <p:blipFill>
              <a:blip r:embed="rId2">
                <a:alphaModFix/>
              </a:blip>
              <a:stretch>
                <a:fillRect/>
              </a:stretch>
            </p:blipFill>
            <p:spPr>
              <a:xfrm>
                <a:off x="6173325" y="0"/>
                <a:ext cx="1371975" cy="896675"/>
              </a:xfrm>
              <a:prstGeom prst="rect">
                <a:avLst/>
              </a:prstGeom>
              <a:noFill/>
              <a:ln>
                <a:noFill/>
              </a:ln>
            </p:spPr>
          </p:pic>
        </p:grpSp>
      </p:grpSp>
      <p:grpSp>
        <p:nvGrpSpPr>
          <p:cNvPr id="222" name="Google Shape;222;p8"/>
          <p:cNvGrpSpPr/>
          <p:nvPr/>
        </p:nvGrpSpPr>
        <p:grpSpPr>
          <a:xfrm flipH="1">
            <a:off x="8" y="5270900"/>
            <a:ext cx="3186885" cy="1757937"/>
            <a:chOff x="6607482" y="3879952"/>
            <a:chExt cx="2536521" cy="1399186"/>
          </a:xfrm>
        </p:grpSpPr>
        <p:grpSp>
          <p:nvGrpSpPr>
            <p:cNvPr id="223" name="Google Shape;223;p8"/>
            <p:cNvGrpSpPr/>
            <p:nvPr/>
          </p:nvGrpSpPr>
          <p:grpSpPr>
            <a:xfrm>
              <a:off x="6607482" y="4726517"/>
              <a:ext cx="2113755" cy="552621"/>
              <a:chOff x="2057775" y="0"/>
              <a:chExt cx="3429750" cy="896675"/>
            </a:xfrm>
          </p:grpSpPr>
          <p:pic>
            <p:nvPicPr>
              <p:cNvPr id="224" name="Google Shape;224;p8"/>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225" name="Google Shape;225;p8"/>
              <p:cNvPicPr preferRelativeResize="0"/>
              <p:nvPr/>
            </p:nvPicPr>
            <p:blipFill>
              <a:blip r:embed="rId2">
                <a:alphaModFix/>
              </a:blip>
              <a:stretch>
                <a:fillRect/>
              </a:stretch>
            </p:blipFill>
            <p:spPr>
              <a:xfrm>
                <a:off x="4115550" y="0"/>
                <a:ext cx="1371975" cy="896675"/>
              </a:xfrm>
              <a:prstGeom prst="rect">
                <a:avLst/>
              </a:prstGeom>
              <a:noFill/>
              <a:ln>
                <a:noFill/>
              </a:ln>
            </p:spPr>
          </p:pic>
        </p:grpSp>
        <p:grpSp>
          <p:nvGrpSpPr>
            <p:cNvPr id="226" name="Google Shape;226;p8"/>
            <p:cNvGrpSpPr/>
            <p:nvPr/>
          </p:nvGrpSpPr>
          <p:grpSpPr>
            <a:xfrm>
              <a:off x="7030248" y="4303735"/>
              <a:ext cx="2113755" cy="552621"/>
              <a:chOff x="2057775" y="0"/>
              <a:chExt cx="3429750" cy="896675"/>
            </a:xfrm>
          </p:grpSpPr>
          <p:pic>
            <p:nvPicPr>
              <p:cNvPr id="227" name="Google Shape;227;p8"/>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228" name="Google Shape;228;p8"/>
              <p:cNvPicPr preferRelativeResize="0"/>
              <p:nvPr/>
            </p:nvPicPr>
            <p:blipFill>
              <a:blip r:embed="rId2">
                <a:alphaModFix/>
              </a:blip>
              <a:stretch>
                <a:fillRect/>
              </a:stretch>
            </p:blipFill>
            <p:spPr>
              <a:xfrm>
                <a:off x="4115550" y="0"/>
                <a:ext cx="1371975" cy="896675"/>
              </a:xfrm>
              <a:prstGeom prst="rect">
                <a:avLst/>
              </a:prstGeom>
              <a:noFill/>
              <a:ln>
                <a:noFill/>
              </a:ln>
            </p:spPr>
          </p:pic>
        </p:grpSp>
        <p:pic>
          <p:nvPicPr>
            <p:cNvPr id="229" name="Google Shape;229;p8"/>
            <p:cNvPicPr preferRelativeResize="0"/>
            <p:nvPr/>
          </p:nvPicPr>
          <p:blipFill>
            <a:blip r:embed="rId2">
              <a:alphaModFix/>
            </a:blip>
            <a:stretch>
              <a:fillRect/>
            </a:stretch>
          </p:blipFill>
          <p:spPr>
            <a:xfrm>
              <a:off x="7875688" y="3879952"/>
              <a:ext cx="845548" cy="552621"/>
            </a:xfrm>
            <a:prstGeom prst="rect">
              <a:avLst/>
            </a:prstGeom>
            <a:noFill/>
            <a:ln>
              <a:noFill/>
            </a:ln>
          </p:spPr>
        </p:pic>
      </p:grpSp>
      <p:sp>
        <p:nvSpPr>
          <p:cNvPr id="230" name="Google Shape;230;p8"/>
          <p:cNvSpPr txBox="1">
            <a:spLocks noGrp="1"/>
          </p:cNvSpPr>
          <p:nvPr>
            <p:ph type="title"/>
          </p:nvPr>
        </p:nvSpPr>
        <p:spPr>
          <a:xfrm>
            <a:off x="1035267" y="536933"/>
            <a:ext cx="4783200" cy="1142400"/>
          </a:xfrm>
          <a:prstGeom prst="rect">
            <a:avLst/>
          </a:prstGeom>
        </p:spPr>
        <p:txBody>
          <a:bodyPr spcFirstLastPara="1" wrap="square" lIns="0" tIns="0" rIns="0" bIns="0" anchor="b" anchorCtr="0">
            <a:noAutofit/>
          </a:bodyPr>
          <a:lstStyle>
            <a:lvl1pPr lvl="0">
              <a:spcBef>
                <a:spcPts val="0"/>
              </a:spcBef>
              <a:spcAft>
                <a:spcPts val="0"/>
              </a:spcAft>
              <a:buSzPts val="1800"/>
              <a:buNone/>
              <a:defRPr/>
            </a:lvl1pPr>
            <a:lvl2pPr lvl="1">
              <a:spcBef>
                <a:spcPts val="0"/>
              </a:spcBef>
              <a:spcAft>
                <a:spcPts val="0"/>
              </a:spcAft>
              <a:buSzPts val="1800"/>
              <a:buNone/>
              <a:defRPr/>
            </a:lvl2pPr>
            <a:lvl3pPr lvl="2">
              <a:spcBef>
                <a:spcPts val="0"/>
              </a:spcBef>
              <a:spcAft>
                <a:spcPts val="0"/>
              </a:spcAft>
              <a:buSzPts val="1800"/>
              <a:buNone/>
              <a:defRPr/>
            </a:lvl3pPr>
            <a:lvl4pPr lvl="3">
              <a:spcBef>
                <a:spcPts val="0"/>
              </a:spcBef>
              <a:spcAft>
                <a:spcPts val="0"/>
              </a:spcAft>
              <a:buSzPts val="1800"/>
              <a:buNone/>
              <a:defRPr/>
            </a:lvl4pPr>
            <a:lvl5pPr lvl="4">
              <a:spcBef>
                <a:spcPts val="0"/>
              </a:spcBef>
              <a:spcAft>
                <a:spcPts val="0"/>
              </a:spcAft>
              <a:buSzPts val="1800"/>
              <a:buNone/>
              <a:defRPr/>
            </a:lvl5pPr>
            <a:lvl6pPr lvl="5">
              <a:spcBef>
                <a:spcPts val="0"/>
              </a:spcBef>
              <a:spcAft>
                <a:spcPts val="0"/>
              </a:spcAft>
              <a:buSzPts val="1800"/>
              <a:buNone/>
              <a:defRPr/>
            </a:lvl6pPr>
            <a:lvl7pPr lvl="6">
              <a:spcBef>
                <a:spcPts val="0"/>
              </a:spcBef>
              <a:spcAft>
                <a:spcPts val="0"/>
              </a:spcAft>
              <a:buSzPts val="1800"/>
              <a:buNone/>
              <a:defRPr/>
            </a:lvl7pPr>
            <a:lvl8pPr lvl="7">
              <a:spcBef>
                <a:spcPts val="0"/>
              </a:spcBef>
              <a:spcAft>
                <a:spcPts val="0"/>
              </a:spcAft>
              <a:buSzPts val="1800"/>
              <a:buNone/>
              <a:defRPr/>
            </a:lvl8pPr>
            <a:lvl9pPr lvl="8">
              <a:spcBef>
                <a:spcPts val="0"/>
              </a:spcBef>
              <a:spcAft>
                <a:spcPts val="0"/>
              </a:spcAft>
              <a:buSzPts val="1800"/>
              <a:buNone/>
              <a:defRPr/>
            </a:lvl9pPr>
          </a:lstStyle>
          <a:p>
            <a:r>
              <a:rPr lang="it-IT"/>
              <a:t>Fare clic per modificare lo stile del titolo dello schema</a:t>
            </a:r>
            <a:endParaRPr/>
          </a:p>
        </p:txBody>
      </p:sp>
      <p:sp>
        <p:nvSpPr>
          <p:cNvPr id="3" name="Google Shape;8;p1">
            <a:extLst>
              <a:ext uri="{FF2B5EF4-FFF2-40B4-BE49-F238E27FC236}">
                <a16:creationId xmlns:a16="http://schemas.microsoft.com/office/drawing/2014/main" id="{84E6E094-CFAA-FBF3-0869-89F6E5B0BABA}"/>
              </a:ext>
            </a:extLst>
          </p:cNvPr>
          <p:cNvSpPr txBox="1">
            <a:spLocks noGrp="1"/>
          </p:cNvSpPr>
          <p:nvPr>
            <p:ph type="sldNum" idx="12"/>
          </p:nvPr>
        </p:nvSpPr>
        <p:spPr>
          <a:xfrm>
            <a:off x="-2299" y="6299792"/>
            <a:ext cx="552800" cy="546000"/>
          </a:xfrm>
          <a:prstGeom prst="rect">
            <a:avLst/>
          </a:prstGeom>
          <a:noFill/>
          <a:ln>
            <a:noFill/>
          </a:ln>
        </p:spPr>
        <p:txBody>
          <a:bodyPr spcFirstLastPara="1" wrap="square" lIns="0" tIns="0" rIns="0" bIns="0" anchor="ctr" anchorCtr="0">
            <a:noAutofit/>
          </a:bodyPr>
          <a:lstStyle>
            <a:lvl1pPr lvl="0" algn="ctr">
              <a:buNone/>
              <a:defRPr sz="933">
                <a:solidFill>
                  <a:srgbClr val="4C8B90"/>
                </a:solidFill>
                <a:latin typeface="Montserrat Light"/>
                <a:ea typeface="Montserrat Light"/>
                <a:cs typeface="Montserrat Light"/>
                <a:sym typeface="Montserrat Light"/>
              </a:defRPr>
            </a:lvl1pPr>
            <a:lvl2pPr lvl="1" algn="ctr">
              <a:buNone/>
              <a:defRPr sz="1733">
                <a:solidFill>
                  <a:schemeClr val="dk2"/>
                </a:solidFill>
                <a:latin typeface="Montserrat Light"/>
                <a:ea typeface="Montserrat Light"/>
                <a:cs typeface="Montserrat Light"/>
                <a:sym typeface="Montserrat Light"/>
              </a:defRPr>
            </a:lvl2pPr>
            <a:lvl3pPr lvl="2" algn="ctr">
              <a:buNone/>
              <a:defRPr sz="1733">
                <a:solidFill>
                  <a:schemeClr val="dk2"/>
                </a:solidFill>
                <a:latin typeface="Montserrat Light"/>
                <a:ea typeface="Montserrat Light"/>
                <a:cs typeface="Montserrat Light"/>
                <a:sym typeface="Montserrat Light"/>
              </a:defRPr>
            </a:lvl3pPr>
            <a:lvl4pPr lvl="3" algn="ctr">
              <a:buNone/>
              <a:defRPr sz="1733">
                <a:solidFill>
                  <a:schemeClr val="dk2"/>
                </a:solidFill>
                <a:latin typeface="Montserrat Light"/>
                <a:ea typeface="Montserrat Light"/>
                <a:cs typeface="Montserrat Light"/>
                <a:sym typeface="Montserrat Light"/>
              </a:defRPr>
            </a:lvl4pPr>
            <a:lvl5pPr lvl="4" algn="ctr">
              <a:buNone/>
              <a:defRPr sz="1733">
                <a:solidFill>
                  <a:schemeClr val="dk2"/>
                </a:solidFill>
                <a:latin typeface="Montserrat Light"/>
                <a:ea typeface="Montserrat Light"/>
                <a:cs typeface="Montserrat Light"/>
                <a:sym typeface="Montserrat Light"/>
              </a:defRPr>
            </a:lvl5pPr>
            <a:lvl6pPr lvl="5" algn="ctr">
              <a:buNone/>
              <a:defRPr sz="1733">
                <a:solidFill>
                  <a:schemeClr val="dk2"/>
                </a:solidFill>
                <a:latin typeface="Montserrat Light"/>
                <a:ea typeface="Montserrat Light"/>
                <a:cs typeface="Montserrat Light"/>
                <a:sym typeface="Montserrat Light"/>
              </a:defRPr>
            </a:lvl6pPr>
            <a:lvl7pPr lvl="6" algn="ctr">
              <a:buNone/>
              <a:defRPr sz="1733">
                <a:solidFill>
                  <a:schemeClr val="dk2"/>
                </a:solidFill>
                <a:latin typeface="Montserrat Light"/>
                <a:ea typeface="Montserrat Light"/>
                <a:cs typeface="Montserrat Light"/>
                <a:sym typeface="Montserrat Light"/>
              </a:defRPr>
            </a:lvl7pPr>
            <a:lvl8pPr lvl="7" algn="ctr">
              <a:buNone/>
              <a:defRPr sz="1733">
                <a:solidFill>
                  <a:schemeClr val="dk2"/>
                </a:solidFill>
                <a:latin typeface="Montserrat Light"/>
                <a:ea typeface="Montserrat Light"/>
                <a:cs typeface="Montserrat Light"/>
                <a:sym typeface="Montserrat Light"/>
              </a:defRPr>
            </a:lvl8pPr>
            <a:lvl9pPr lvl="8" algn="ctr">
              <a:buNone/>
              <a:defRPr sz="1733">
                <a:solidFill>
                  <a:schemeClr val="dk2"/>
                </a:solidFill>
                <a:latin typeface="Montserrat Light"/>
                <a:ea typeface="Montserrat Light"/>
                <a:cs typeface="Montserrat Light"/>
                <a:sym typeface="Montserrat Light"/>
              </a:defRPr>
            </a:lvl9pPr>
          </a:lstStyle>
          <a:p>
            <a:fld id="{3AF7F47B-BDAD-46F3-A9A3-C50D4FD6FC8F}" type="slidenum">
              <a:rPr lang="it-IT" smtClean="0"/>
              <a:t>‹N›</a:t>
            </a:fld>
            <a:endParaRPr lang="it-IT"/>
          </a:p>
        </p:txBody>
      </p:sp>
    </p:spTree>
    <p:extLst>
      <p:ext uri="{BB962C8B-B14F-4D97-AF65-F5344CB8AC3E}">
        <p14:creationId xmlns:p14="http://schemas.microsoft.com/office/powerpoint/2010/main" val="2052532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big emboss" type="blank">
  <p:cSld name="Blank big emboss">
    <p:spTree>
      <p:nvGrpSpPr>
        <p:cNvPr id="1" name="Shape 260"/>
        <p:cNvGrpSpPr/>
        <p:nvPr/>
      </p:nvGrpSpPr>
      <p:grpSpPr>
        <a:xfrm>
          <a:off x="0" y="0"/>
          <a:ext cx="0" cy="0"/>
          <a:chOff x="0" y="0"/>
          <a:chExt cx="0" cy="0"/>
        </a:xfrm>
      </p:grpSpPr>
      <p:grpSp>
        <p:nvGrpSpPr>
          <p:cNvPr id="262" name="Google Shape;262;p10"/>
          <p:cNvGrpSpPr/>
          <p:nvPr/>
        </p:nvGrpSpPr>
        <p:grpSpPr>
          <a:xfrm flipH="1">
            <a:off x="7619000" y="1"/>
            <a:ext cx="4573000" cy="4858567"/>
            <a:chOff x="0" y="0"/>
            <a:chExt cx="3429750" cy="3643925"/>
          </a:xfrm>
        </p:grpSpPr>
        <p:pic>
          <p:nvPicPr>
            <p:cNvPr id="263" name="Google Shape;263;p10"/>
            <p:cNvPicPr preferRelativeResize="0"/>
            <p:nvPr/>
          </p:nvPicPr>
          <p:blipFill>
            <a:blip r:embed="rId2">
              <a:alphaModFix/>
            </a:blip>
            <a:stretch>
              <a:fillRect/>
            </a:stretch>
          </p:blipFill>
          <p:spPr>
            <a:xfrm>
              <a:off x="0" y="2747250"/>
              <a:ext cx="1371975" cy="896675"/>
            </a:xfrm>
            <a:prstGeom prst="rect">
              <a:avLst/>
            </a:prstGeom>
            <a:noFill/>
            <a:ln>
              <a:noFill/>
            </a:ln>
          </p:spPr>
        </p:pic>
        <p:pic>
          <p:nvPicPr>
            <p:cNvPr id="264" name="Google Shape;264;p10"/>
            <p:cNvPicPr preferRelativeResize="0"/>
            <p:nvPr/>
          </p:nvPicPr>
          <p:blipFill>
            <a:blip r:embed="rId2">
              <a:alphaModFix/>
            </a:blip>
            <a:stretch>
              <a:fillRect/>
            </a:stretch>
          </p:blipFill>
          <p:spPr>
            <a:xfrm>
              <a:off x="685975" y="2061250"/>
              <a:ext cx="1371975" cy="896675"/>
            </a:xfrm>
            <a:prstGeom prst="rect">
              <a:avLst/>
            </a:prstGeom>
            <a:noFill/>
            <a:ln>
              <a:noFill/>
            </a:ln>
          </p:spPr>
        </p:pic>
        <p:pic>
          <p:nvPicPr>
            <p:cNvPr id="265" name="Google Shape;265;p10"/>
            <p:cNvPicPr preferRelativeResize="0"/>
            <p:nvPr/>
          </p:nvPicPr>
          <p:blipFill>
            <a:blip r:embed="rId2">
              <a:alphaModFix/>
            </a:blip>
            <a:stretch>
              <a:fillRect/>
            </a:stretch>
          </p:blipFill>
          <p:spPr>
            <a:xfrm>
              <a:off x="0" y="1373625"/>
              <a:ext cx="1371975" cy="896675"/>
            </a:xfrm>
            <a:prstGeom prst="rect">
              <a:avLst/>
            </a:prstGeom>
            <a:noFill/>
            <a:ln>
              <a:noFill/>
            </a:ln>
          </p:spPr>
        </p:pic>
        <p:pic>
          <p:nvPicPr>
            <p:cNvPr id="266" name="Google Shape;266;p10"/>
            <p:cNvPicPr preferRelativeResize="0"/>
            <p:nvPr/>
          </p:nvPicPr>
          <p:blipFill>
            <a:blip r:embed="rId2">
              <a:alphaModFix/>
            </a:blip>
            <a:stretch>
              <a:fillRect/>
            </a:stretch>
          </p:blipFill>
          <p:spPr>
            <a:xfrm>
              <a:off x="685975" y="687625"/>
              <a:ext cx="1371975" cy="896675"/>
            </a:xfrm>
            <a:prstGeom prst="rect">
              <a:avLst/>
            </a:prstGeom>
            <a:noFill/>
            <a:ln>
              <a:noFill/>
            </a:ln>
          </p:spPr>
        </p:pic>
        <p:grpSp>
          <p:nvGrpSpPr>
            <p:cNvPr id="267" name="Google Shape;267;p10"/>
            <p:cNvGrpSpPr/>
            <p:nvPr/>
          </p:nvGrpSpPr>
          <p:grpSpPr>
            <a:xfrm>
              <a:off x="0" y="0"/>
              <a:ext cx="3429750" cy="896675"/>
              <a:chOff x="0" y="0"/>
              <a:chExt cx="3429750" cy="896675"/>
            </a:xfrm>
          </p:grpSpPr>
          <p:pic>
            <p:nvPicPr>
              <p:cNvPr id="268" name="Google Shape;268;p10"/>
              <p:cNvPicPr preferRelativeResize="0"/>
              <p:nvPr/>
            </p:nvPicPr>
            <p:blipFill>
              <a:blip r:embed="rId2">
                <a:alphaModFix/>
              </a:blip>
              <a:stretch>
                <a:fillRect/>
              </a:stretch>
            </p:blipFill>
            <p:spPr>
              <a:xfrm>
                <a:off x="0" y="0"/>
                <a:ext cx="1371975" cy="896675"/>
              </a:xfrm>
              <a:prstGeom prst="rect">
                <a:avLst/>
              </a:prstGeom>
              <a:noFill/>
              <a:ln>
                <a:noFill/>
              </a:ln>
            </p:spPr>
          </p:pic>
          <p:pic>
            <p:nvPicPr>
              <p:cNvPr id="269" name="Google Shape;269;p10"/>
              <p:cNvPicPr preferRelativeResize="0"/>
              <p:nvPr/>
            </p:nvPicPr>
            <p:blipFill>
              <a:blip r:embed="rId2">
                <a:alphaModFix/>
              </a:blip>
              <a:stretch>
                <a:fillRect/>
              </a:stretch>
            </p:blipFill>
            <p:spPr>
              <a:xfrm>
                <a:off x="2057775" y="0"/>
                <a:ext cx="1371975" cy="896675"/>
              </a:xfrm>
              <a:prstGeom prst="rect">
                <a:avLst/>
              </a:prstGeom>
              <a:noFill/>
              <a:ln>
                <a:noFill/>
              </a:ln>
            </p:spPr>
          </p:pic>
        </p:grpSp>
      </p:grpSp>
      <p:grpSp>
        <p:nvGrpSpPr>
          <p:cNvPr id="270" name="Google Shape;270;p10"/>
          <p:cNvGrpSpPr/>
          <p:nvPr/>
        </p:nvGrpSpPr>
        <p:grpSpPr>
          <a:xfrm flipH="1">
            <a:off x="1" y="4127220"/>
            <a:ext cx="7316700" cy="3027067"/>
            <a:chOff x="2743750" y="2061250"/>
            <a:chExt cx="5487525" cy="2270300"/>
          </a:xfrm>
        </p:grpSpPr>
        <p:grpSp>
          <p:nvGrpSpPr>
            <p:cNvPr id="271" name="Google Shape;271;p10"/>
            <p:cNvGrpSpPr/>
            <p:nvPr/>
          </p:nvGrpSpPr>
          <p:grpSpPr>
            <a:xfrm>
              <a:off x="2743750" y="3434875"/>
              <a:ext cx="5487525" cy="896675"/>
              <a:chOff x="2057775" y="0"/>
              <a:chExt cx="5487525" cy="896675"/>
            </a:xfrm>
          </p:grpSpPr>
          <p:pic>
            <p:nvPicPr>
              <p:cNvPr id="272" name="Google Shape;272;p10"/>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273" name="Google Shape;273;p10"/>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274" name="Google Shape;274;p10"/>
              <p:cNvPicPr preferRelativeResize="0"/>
              <p:nvPr/>
            </p:nvPicPr>
            <p:blipFill>
              <a:blip r:embed="rId2">
                <a:alphaModFix/>
              </a:blip>
              <a:stretch>
                <a:fillRect/>
              </a:stretch>
            </p:blipFill>
            <p:spPr>
              <a:xfrm>
                <a:off x="6173325" y="0"/>
                <a:ext cx="1371975" cy="896675"/>
              </a:xfrm>
              <a:prstGeom prst="rect">
                <a:avLst/>
              </a:prstGeom>
              <a:noFill/>
              <a:ln>
                <a:noFill/>
              </a:ln>
            </p:spPr>
          </p:pic>
        </p:grpSp>
        <p:grpSp>
          <p:nvGrpSpPr>
            <p:cNvPr id="275" name="Google Shape;275;p10"/>
            <p:cNvGrpSpPr/>
            <p:nvPr/>
          </p:nvGrpSpPr>
          <p:grpSpPr>
            <a:xfrm>
              <a:off x="4115550" y="2747250"/>
              <a:ext cx="3429750" cy="896675"/>
              <a:chOff x="4115550" y="0"/>
              <a:chExt cx="3429750" cy="896675"/>
            </a:xfrm>
          </p:grpSpPr>
          <p:pic>
            <p:nvPicPr>
              <p:cNvPr id="276" name="Google Shape;276;p10"/>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277" name="Google Shape;277;p10"/>
              <p:cNvPicPr preferRelativeResize="0"/>
              <p:nvPr/>
            </p:nvPicPr>
            <p:blipFill>
              <a:blip r:embed="rId2">
                <a:alphaModFix/>
              </a:blip>
              <a:stretch>
                <a:fillRect/>
              </a:stretch>
            </p:blipFill>
            <p:spPr>
              <a:xfrm>
                <a:off x="6173325" y="0"/>
                <a:ext cx="1371975" cy="896675"/>
              </a:xfrm>
              <a:prstGeom prst="rect">
                <a:avLst/>
              </a:prstGeom>
              <a:noFill/>
              <a:ln>
                <a:noFill/>
              </a:ln>
            </p:spPr>
          </p:pic>
        </p:grpSp>
        <p:pic>
          <p:nvPicPr>
            <p:cNvPr id="278" name="Google Shape;278;p10"/>
            <p:cNvPicPr preferRelativeResize="0"/>
            <p:nvPr/>
          </p:nvPicPr>
          <p:blipFill>
            <a:blip r:embed="rId2">
              <a:alphaModFix/>
            </a:blip>
            <a:stretch>
              <a:fillRect/>
            </a:stretch>
          </p:blipFill>
          <p:spPr>
            <a:xfrm>
              <a:off x="6859300" y="2061250"/>
              <a:ext cx="1371975" cy="896675"/>
            </a:xfrm>
            <a:prstGeom prst="rect">
              <a:avLst/>
            </a:prstGeom>
            <a:noFill/>
            <a:ln>
              <a:noFill/>
            </a:ln>
          </p:spPr>
        </p:pic>
      </p:grpSp>
      <p:sp>
        <p:nvSpPr>
          <p:cNvPr id="3" name="Google Shape;8;p1">
            <a:extLst>
              <a:ext uri="{FF2B5EF4-FFF2-40B4-BE49-F238E27FC236}">
                <a16:creationId xmlns:a16="http://schemas.microsoft.com/office/drawing/2014/main" id="{B02082E7-3DF4-964F-036A-27909B4E23FB}"/>
              </a:ext>
            </a:extLst>
          </p:cNvPr>
          <p:cNvSpPr txBox="1">
            <a:spLocks noGrp="1"/>
          </p:cNvSpPr>
          <p:nvPr>
            <p:ph type="sldNum" idx="12"/>
          </p:nvPr>
        </p:nvSpPr>
        <p:spPr>
          <a:xfrm>
            <a:off x="-2299" y="6299792"/>
            <a:ext cx="552800" cy="546000"/>
          </a:xfrm>
          <a:prstGeom prst="rect">
            <a:avLst/>
          </a:prstGeom>
          <a:noFill/>
          <a:ln>
            <a:noFill/>
          </a:ln>
        </p:spPr>
        <p:txBody>
          <a:bodyPr spcFirstLastPara="1" wrap="square" lIns="0" tIns="0" rIns="0" bIns="0" anchor="ctr" anchorCtr="0">
            <a:noAutofit/>
          </a:bodyPr>
          <a:lstStyle>
            <a:lvl1pPr lvl="0" algn="ctr">
              <a:buNone/>
              <a:defRPr sz="933">
                <a:solidFill>
                  <a:srgbClr val="4C8B90"/>
                </a:solidFill>
                <a:latin typeface="Montserrat Light"/>
                <a:ea typeface="Montserrat Light"/>
                <a:cs typeface="Montserrat Light"/>
                <a:sym typeface="Montserrat Light"/>
              </a:defRPr>
            </a:lvl1pPr>
            <a:lvl2pPr lvl="1" algn="ctr">
              <a:buNone/>
              <a:defRPr sz="1733">
                <a:solidFill>
                  <a:schemeClr val="dk2"/>
                </a:solidFill>
                <a:latin typeface="Montserrat Light"/>
                <a:ea typeface="Montserrat Light"/>
                <a:cs typeface="Montserrat Light"/>
                <a:sym typeface="Montserrat Light"/>
              </a:defRPr>
            </a:lvl2pPr>
            <a:lvl3pPr lvl="2" algn="ctr">
              <a:buNone/>
              <a:defRPr sz="1733">
                <a:solidFill>
                  <a:schemeClr val="dk2"/>
                </a:solidFill>
                <a:latin typeface="Montserrat Light"/>
                <a:ea typeface="Montserrat Light"/>
                <a:cs typeface="Montserrat Light"/>
                <a:sym typeface="Montserrat Light"/>
              </a:defRPr>
            </a:lvl3pPr>
            <a:lvl4pPr lvl="3" algn="ctr">
              <a:buNone/>
              <a:defRPr sz="1733">
                <a:solidFill>
                  <a:schemeClr val="dk2"/>
                </a:solidFill>
                <a:latin typeface="Montserrat Light"/>
                <a:ea typeface="Montserrat Light"/>
                <a:cs typeface="Montserrat Light"/>
                <a:sym typeface="Montserrat Light"/>
              </a:defRPr>
            </a:lvl4pPr>
            <a:lvl5pPr lvl="4" algn="ctr">
              <a:buNone/>
              <a:defRPr sz="1733">
                <a:solidFill>
                  <a:schemeClr val="dk2"/>
                </a:solidFill>
                <a:latin typeface="Montserrat Light"/>
                <a:ea typeface="Montserrat Light"/>
                <a:cs typeface="Montserrat Light"/>
                <a:sym typeface="Montserrat Light"/>
              </a:defRPr>
            </a:lvl5pPr>
            <a:lvl6pPr lvl="5" algn="ctr">
              <a:buNone/>
              <a:defRPr sz="1733">
                <a:solidFill>
                  <a:schemeClr val="dk2"/>
                </a:solidFill>
                <a:latin typeface="Montserrat Light"/>
                <a:ea typeface="Montserrat Light"/>
                <a:cs typeface="Montserrat Light"/>
                <a:sym typeface="Montserrat Light"/>
              </a:defRPr>
            </a:lvl6pPr>
            <a:lvl7pPr lvl="6" algn="ctr">
              <a:buNone/>
              <a:defRPr sz="1733">
                <a:solidFill>
                  <a:schemeClr val="dk2"/>
                </a:solidFill>
                <a:latin typeface="Montserrat Light"/>
                <a:ea typeface="Montserrat Light"/>
                <a:cs typeface="Montserrat Light"/>
                <a:sym typeface="Montserrat Light"/>
              </a:defRPr>
            </a:lvl7pPr>
            <a:lvl8pPr lvl="7" algn="ctr">
              <a:buNone/>
              <a:defRPr sz="1733">
                <a:solidFill>
                  <a:schemeClr val="dk2"/>
                </a:solidFill>
                <a:latin typeface="Montserrat Light"/>
                <a:ea typeface="Montserrat Light"/>
                <a:cs typeface="Montserrat Light"/>
                <a:sym typeface="Montserrat Light"/>
              </a:defRPr>
            </a:lvl8pPr>
            <a:lvl9pPr lvl="8" algn="ctr">
              <a:buNone/>
              <a:defRPr sz="1733">
                <a:solidFill>
                  <a:schemeClr val="dk2"/>
                </a:solidFill>
                <a:latin typeface="Montserrat Light"/>
                <a:ea typeface="Montserrat Light"/>
                <a:cs typeface="Montserrat Light"/>
                <a:sym typeface="Montserrat Light"/>
              </a:defRPr>
            </a:lvl9pPr>
          </a:lstStyle>
          <a:p>
            <a:fld id="{3AF7F47B-BDAD-46F3-A9A3-C50D4FD6FC8F}" type="slidenum">
              <a:rPr lang="it-IT" smtClean="0"/>
              <a:t>‹N›</a:t>
            </a:fld>
            <a:endParaRPr lang="it-IT"/>
          </a:p>
        </p:txBody>
      </p:sp>
    </p:spTree>
    <p:extLst>
      <p:ext uri="{BB962C8B-B14F-4D97-AF65-F5344CB8AC3E}">
        <p14:creationId xmlns:p14="http://schemas.microsoft.com/office/powerpoint/2010/main" val="2348447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79"/>
        <p:cNvGrpSpPr/>
        <p:nvPr/>
      </p:nvGrpSpPr>
      <p:grpSpPr>
        <a:xfrm>
          <a:off x="0" y="0"/>
          <a:ext cx="0" cy="0"/>
          <a:chOff x="0" y="0"/>
          <a:chExt cx="0" cy="0"/>
        </a:xfrm>
      </p:grpSpPr>
      <p:grpSp>
        <p:nvGrpSpPr>
          <p:cNvPr id="281" name="Google Shape;281;p11"/>
          <p:cNvGrpSpPr/>
          <p:nvPr/>
        </p:nvGrpSpPr>
        <p:grpSpPr>
          <a:xfrm>
            <a:off x="-5" y="3657584"/>
            <a:ext cx="4248808" cy="3365507"/>
            <a:chOff x="4364071" y="-3213"/>
            <a:chExt cx="3186606" cy="2524130"/>
          </a:xfrm>
        </p:grpSpPr>
        <p:grpSp>
          <p:nvGrpSpPr>
            <p:cNvPr id="282" name="Google Shape;282;p11"/>
            <p:cNvGrpSpPr/>
            <p:nvPr/>
          </p:nvGrpSpPr>
          <p:grpSpPr>
            <a:xfrm flipH="1">
              <a:off x="4364072" y="2000218"/>
              <a:ext cx="3186606" cy="520699"/>
              <a:chOff x="2057775" y="0"/>
              <a:chExt cx="5487525" cy="896675"/>
            </a:xfrm>
          </p:grpSpPr>
          <p:pic>
            <p:nvPicPr>
              <p:cNvPr id="283" name="Google Shape;283;p11"/>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284" name="Google Shape;284;p11"/>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285" name="Google Shape;285;p11"/>
              <p:cNvPicPr preferRelativeResize="0"/>
              <p:nvPr/>
            </p:nvPicPr>
            <p:blipFill>
              <a:blip r:embed="rId2">
                <a:alphaModFix/>
              </a:blip>
              <a:stretch>
                <a:fillRect/>
              </a:stretch>
            </p:blipFill>
            <p:spPr>
              <a:xfrm>
                <a:off x="6173325" y="0"/>
                <a:ext cx="1371975" cy="896675"/>
              </a:xfrm>
              <a:prstGeom prst="rect">
                <a:avLst/>
              </a:prstGeom>
              <a:noFill/>
              <a:ln>
                <a:noFill/>
              </a:ln>
            </p:spPr>
          </p:pic>
        </p:grpSp>
        <p:grpSp>
          <p:nvGrpSpPr>
            <p:cNvPr id="286" name="Google Shape;286;p11"/>
            <p:cNvGrpSpPr/>
            <p:nvPr/>
          </p:nvGrpSpPr>
          <p:grpSpPr>
            <a:xfrm flipH="1">
              <a:off x="4762444" y="1600887"/>
              <a:ext cx="1991656" cy="520699"/>
              <a:chOff x="4115550" y="0"/>
              <a:chExt cx="3429750" cy="896675"/>
            </a:xfrm>
          </p:grpSpPr>
          <p:pic>
            <p:nvPicPr>
              <p:cNvPr id="287" name="Google Shape;287;p11"/>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288" name="Google Shape;288;p11"/>
              <p:cNvPicPr preferRelativeResize="0"/>
              <p:nvPr/>
            </p:nvPicPr>
            <p:blipFill>
              <a:blip r:embed="rId2">
                <a:alphaModFix/>
              </a:blip>
              <a:stretch>
                <a:fillRect/>
              </a:stretch>
            </p:blipFill>
            <p:spPr>
              <a:xfrm>
                <a:off x="6173325" y="0"/>
                <a:ext cx="1371975" cy="896675"/>
              </a:xfrm>
              <a:prstGeom prst="rect">
                <a:avLst/>
              </a:prstGeom>
              <a:noFill/>
              <a:ln>
                <a:noFill/>
              </a:ln>
            </p:spPr>
          </p:pic>
        </p:grpSp>
        <p:grpSp>
          <p:nvGrpSpPr>
            <p:cNvPr id="289" name="Google Shape;289;p11"/>
            <p:cNvGrpSpPr/>
            <p:nvPr/>
          </p:nvGrpSpPr>
          <p:grpSpPr>
            <a:xfrm flipH="1">
              <a:off x="4364072" y="1198193"/>
              <a:ext cx="1991656" cy="520699"/>
              <a:chOff x="4115550" y="0"/>
              <a:chExt cx="3429750" cy="896675"/>
            </a:xfrm>
          </p:grpSpPr>
          <p:pic>
            <p:nvPicPr>
              <p:cNvPr id="290" name="Google Shape;290;p11"/>
              <p:cNvPicPr preferRelativeResize="0"/>
              <p:nvPr/>
            </p:nvPicPr>
            <p:blipFill>
              <a:blip r:embed="rId2">
                <a:alphaModFix/>
              </a:blip>
              <a:stretch>
                <a:fillRect/>
              </a:stretch>
            </p:blipFill>
            <p:spPr>
              <a:xfrm>
                <a:off x="4115550" y="0"/>
                <a:ext cx="1371975" cy="896675"/>
              </a:xfrm>
              <a:prstGeom prst="rect">
                <a:avLst/>
              </a:prstGeom>
              <a:noFill/>
              <a:ln>
                <a:noFill/>
              </a:ln>
            </p:spPr>
          </p:pic>
          <p:pic>
            <p:nvPicPr>
              <p:cNvPr id="291" name="Google Shape;291;p11"/>
              <p:cNvPicPr preferRelativeResize="0"/>
              <p:nvPr/>
            </p:nvPicPr>
            <p:blipFill>
              <a:blip r:embed="rId2">
                <a:alphaModFix/>
              </a:blip>
              <a:stretch>
                <a:fillRect/>
              </a:stretch>
            </p:blipFill>
            <p:spPr>
              <a:xfrm>
                <a:off x="6173325" y="0"/>
                <a:ext cx="1371975" cy="896675"/>
              </a:xfrm>
              <a:prstGeom prst="rect">
                <a:avLst/>
              </a:prstGeom>
              <a:noFill/>
              <a:ln>
                <a:noFill/>
              </a:ln>
            </p:spPr>
          </p:pic>
        </p:grpSp>
        <p:pic>
          <p:nvPicPr>
            <p:cNvPr id="292" name="Google Shape;292;p11"/>
            <p:cNvPicPr preferRelativeResize="0"/>
            <p:nvPr/>
          </p:nvPicPr>
          <p:blipFill>
            <a:blip r:embed="rId2">
              <a:alphaModFix/>
            </a:blip>
            <a:stretch>
              <a:fillRect/>
            </a:stretch>
          </p:blipFill>
          <p:spPr>
            <a:xfrm flipH="1">
              <a:off x="4762444" y="798862"/>
              <a:ext cx="796706" cy="520699"/>
            </a:xfrm>
            <a:prstGeom prst="rect">
              <a:avLst/>
            </a:prstGeom>
            <a:noFill/>
            <a:ln>
              <a:noFill/>
            </a:ln>
          </p:spPr>
        </p:pic>
        <p:pic>
          <p:nvPicPr>
            <p:cNvPr id="293" name="Google Shape;293;p11"/>
            <p:cNvPicPr preferRelativeResize="0"/>
            <p:nvPr/>
          </p:nvPicPr>
          <p:blipFill>
            <a:blip r:embed="rId2">
              <a:alphaModFix/>
            </a:blip>
            <a:stretch>
              <a:fillRect/>
            </a:stretch>
          </p:blipFill>
          <p:spPr>
            <a:xfrm flipH="1">
              <a:off x="4364071" y="396118"/>
              <a:ext cx="796706" cy="520699"/>
            </a:xfrm>
            <a:prstGeom prst="rect">
              <a:avLst/>
            </a:prstGeom>
            <a:noFill/>
            <a:ln>
              <a:noFill/>
            </a:ln>
          </p:spPr>
        </p:pic>
        <p:pic>
          <p:nvPicPr>
            <p:cNvPr id="294" name="Google Shape;294;p11"/>
            <p:cNvPicPr preferRelativeResize="0"/>
            <p:nvPr/>
          </p:nvPicPr>
          <p:blipFill>
            <a:blip r:embed="rId2">
              <a:alphaModFix/>
            </a:blip>
            <a:stretch>
              <a:fillRect/>
            </a:stretch>
          </p:blipFill>
          <p:spPr>
            <a:xfrm flipH="1">
              <a:off x="4762444" y="-3213"/>
              <a:ext cx="796706" cy="520699"/>
            </a:xfrm>
            <a:prstGeom prst="rect">
              <a:avLst/>
            </a:prstGeom>
            <a:noFill/>
            <a:ln>
              <a:noFill/>
            </a:ln>
          </p:spPr>
        </p:pic>
      </p:grpSp>
      <p:grpSp>
        <p:nvGrpSpPr>
          <p:cNvPr id="295" name="Google Shape;295;p11"/>
          <p:cNvGrpSpPr/>
          <p:nvPr/>
        </p:nvGrpSpPr>
        <p:grpSpPr>
          <a:xfrm>
            <a:off x="7943192" y="-4283"/>
            <a:ext cx="4248808" cy="2833065"/>
            <a:chOff x="5957394" y="-3213"/>
            <a:chExt cx="3186606" cy="2124799"/>
          </a:xfrm>
        </p:grpSpPr>
        <p:grpSp>
          <p:nvGrpSpPr>
            <p:cNvPr id="296" name="Google Shape;296;p11"/>
            <p:cNvGrpSpPr/>
            <p:nvPr/>
          </p:nvGrpSpPr>
          <p:grpSpPr>
            <a:xfrm flipH="1">
              <a:off x="5957394" y="-3213"/>
              <a:ext cx="3186606" cy="520699"/>
              <a:chOff x="0" y="0"/>
              <a:chExt cx="5487525" cy="896675"/>
            </a:xfrm>
          </p:grpSpPr>
          <p:pic>
            <p:nvPicPr>
              <p:cNvPr id="297" name="Google Shape;297;p11"/>
              <p:cNvPicPr preferRelativeResize="0"/>
              <p:nvPr/>
            </p:nvPicPr>
            <p:blipFill>
              <a:blip r:embed="rId2">
                <a:alphaModFix/>
              </a:blip>
              <a:stretch>
                <a:fillRect/>
              </a:stretch>
            </p:blipFill>
            <p:spPr>
              <a:xfrm>
                <a:off x="0" y="0"/>
                <a:ext cx="1371975" cy="896675"/>
              </a:xfrm>
              <a:prstGeom prst="rect">
                <a:avLst/>
              </a:prstGeom>
              <a:noFill/>
              <a:ln>
                <a:noFill/>
              </a:ln>
            </p:spPr>
          </p:pic>
          <p:pic>
            <p:nvPicPr>
              <p:cNvPr id="298" name="Google Shape;298;p11"/>
              <p:cNvPicPr preferRelativeResize="0"/>
              <p:nvPr/>
            </p:nvPicPr>
            <p:blipFill>
              <a:blip r:embed="rId2">
                <a:alphaModFix/>
              </a:blip>
              <a:stretch>
                <a:fillRect/>
              </a:stretch>
            </p:blipFill>
            <p:spPr>
              <a:xfrm>
                <a:off x="2057775" y="0"/>
                <a:ext cx="1371975" cy="896675"/>
              </a:xfrm>
              <a:prstGeom prst="rect">
                <a:avLst/>
              </a:prstGeom>
              <a:noFill/>
              <a:ln>
                <a:noFill/>
              </a:ln>
            </p:spPr>
          </p:pic>
          <p:pic>
            <p:nvPicPr>
              <p:cNvPr id="299" name="Google Shape;299;p11"/>
              <p:cNvPicPr preferRelativeResize="0"/>
              <p:nvPr/>
            </p:nvPicPr>
            <p:blipFill>
              <a:blip r:embed="rId2">
                <a:alphaModFix/>
              </a:blip>
              <a:stretch>
                <a:fillRect/>
              </a:stretch>
            </p:blipFill>
            <p:spPr>
              <a:xfrm>
                <a:off x="4115550" y="0"/>
                <a:ext cx="1371975" cy="896675"/>
              </a:xfrm>
              <a:prstGeom prst="rect">
                <a:avLst/>
              </a:prstGeom>
              <a:noFill/>
              <a:ln>
                <a:noFill/>
              </a:ln>
            </p:spPr>
          </p:pic>
        </p:grpSp>
        <p:grpSp>
          <p:nvGrpSpPr>
            <p:cNvPr id="300" name="Google Shape;300;p11"/>
            <p:cNvGrpSpPr/>
            <p:nvPr/>
          </p:nvGrpSpPr>
          <p:grpSpPr>
            <a:xfrm flipH="1">
              <a:off x="6753972" y="396118"/>
              <a:ext cx="1991656" cy="520699"/>
              <a:chOff x="0" y="0"/>
              <a:chExt cx="3429750" cy="896675"/>
            </a:xfrm>
          </p:grpSpPr>
          <p:pic>
            <p:nvPicPr>
              <p:cNvPr id="301" name="Google Shape;301;p11"/>
              <p:cNvPicPr preferRelativeResize="0"/>
              <p:nvPr/>
            </p:nvPicPr>
            <p:blipFill>
              <a:blip r:embed="rId2">
                <a:alphaModFix/>
              </a:blip>
              <a:stretch>
                <a:fillRect/>
              </a:stretch>
            </p:blipFill>
            <p:spPr>
              <a:xfrm>
                <a:off x="0" y="0"/>
                <a:ext cx="1371975" cy="896675"/>
              </a:xfrm>
              <a:prstGeom prst="rect">
                <a:avLst/>
              </a:prstGeom>
              <a:noFill/>
              <a:ln>
                <a:noFill/>
              </a:ln>
            </p:spPr>
          </p:pic>
          <p:pic>
            <p:nvPicPr>
              <p:cNvPr id="302" name="Google Shape;302;p11"/>
              <p:cNvPicPr preferRelativeResize="0"/>
              <p:nvPr/>
            </p:nvPicPr>
            <p:blipFill>
              <a:blip r:embed="rId2">
                <a:alphaModFix/>
              </a:blip>
              <a:stretch>
                <a:fillRect/>
              </a:stretch>
            </p:blipFill>
            <p:spPr>
              <a:xfrm>
                <a:off x="2057775" y="0"/>
                <a:ext cx="1371975" cy="896675"/>
              </a:xfrm>
              <a:prstGeom prst="rect">
                <a:avLst/>
              </a:prstGeom>
              <a:noFill/>
              <a:ln>
                <a:noFill/>
              </a:ln>
            </p:spPr>
          </p:pic>
        </p:grpSp>
        <p:pic>
          <p:nvPicPr>
            <p:cNvPr id="303" name="Google Shape;303;p11"/>
            <p:cNvPicPr preferRelativeResize="0"/>
            <p:nvPr/>
          </p:nvPicPr>
          <p:blipFill>
            <a:blip r:embed="rId2">
              <a:alphaModFix/>
            </a:blip>
            <a:stretch>
              <a:fillRect/>
            </a:stretch>
          </p:blipFill>
          <p:spPr>
            <a:xfrm flipH="1">
              <a:off x="8347294" y="1600887"/>
              <a:ext cx="796706" cy="520699"/>
            </a:xfrm>
            <a:prstGeom prst="rect">
              <a:avLst/>
            </a:prstGeom>
            <a:noFill/>
            <a:ln>
              <a:noFill/>
            </a:ln>
          </p:spPr>
        </p:pic>
        <p:grpSp>
          <p:nvGrpSpPr>
            <p:cNvPr id="304" name="Google Shape;304;p11"/>
            <p:cNvGrpSpPr/>
            <p:nvPr/>
          </p:nvGrpSpPr>
          <p:grpSpPr>
            <a:xfrm flipH="1">
              <a:off x="7152344" y="798862"/>
              <a:ext cx="1991656" cy="520699"/>
              <a:chOff x="0" y="0"/>
              <a:chExt cx="3429750" cy="896675"/>
            </a:xfrm>
          </p:grpSpPr>
          <p:pic>
            <p:nvPicPr>
              <p:cNvPr id="305" name="Google Shape;305;p11"/>
              <p:cNvPicPr preferRelativeResize="0"/>
              <p:nvPr/>
            </p:nvPicPr>
            <p:blipFill>
              <a:blip r:embed="rId2">
                <a:alphaModFix/>
              </a:blip>
              <a:stretch>
                <a:fillRect/>
              </a:stretch>
            </p:blipFill>
            <p:spPr>
              <a:xfrm>
                <a:off x="0" y="0"/>
                <a:ext cx="1371975" cy="896675"/>
              </a:xfrm>
              <a:prstGeom prst="rect">
                <a:avLst/>
              </a:prstGeom>
              <a:noFill/>
              <a:ln>
                <a:noFill/>
              </a:ln>
            </p:spPr>
          </p:pic>
          <p:pic>
            <p:nvPicPr>
              <p:cNvPr id="306" name="Google Shape;306;p11"/>
              <p:cNvPicPr preferRelativeResize="0"/>
              <p:nvPr/>
            </p:nvPicPr>
            <p:blipFill>
              <a:blip r:embed="rId2">
                <a:alphaModFix/>
              </a:blip>
              <a:stretch>
                <a:fillRect/>
              </a:stretch>
            </p:blipFill>
            <p:spPr>
              <a:xfrm>
                <a:off x="2057775" y="0"/>
                <a:ext cx="1371975" cy="896675"/>
              </a:xfrm>
              <a:prstGeom prst="rect">
                <a:avLst/>
              </a:prstGeom>
              <a:noFill/>
              <a:ln>
                <a:noFill/>
              </a:ln>
            </p:spPr>
          </p:pic>
        </p:grpSp>
      </p:grpSp>
      <p:sp>
        <p:nvSpPr>
          <p:cNvPr id="3" name="Google Shape;8;p1">
            <a:extLst>
              <a:ext uri="{FF2B5EF4-FFF2-40B4-BE49-F238E27FC236}">
                <a16:creationId xmlns:a16="http://schemas.microsoft.com/office/drawing/2014/main" id="{B3C4AA55-FA4A-85E2-D5E1-DBF95EBCC237}"/>
              </a:ext>
            </a:extLst>
          </p:cNvPr>
          <p:cNvSpPr txBox="1">
            <a:spLocks noGrp="1"/>
          </p:cNvSpPr>
          <p:nvPr>
            <p:ph type="sldNum" idx="12"/>
          </p:nvPr>
        </p:nvSpPr>
        <p:spPr>
          <a:xfrm>
            <a:off x="-2299" y="6299792"/>
            <a:ext cx="552800" cy="546000"/>
          </a:xfrm>
          <a:prstGeom prst="rect">
            <a:avLst/>
          </a:prstGeom>
          <a:noFill/>
          <a:ln>
            <a:noFill/>
          </a:ln>
        </p:spPr>
        <p:txBody>
          <a:bodyPr spcFirstLastPara="1" wrap="square" lIns="0" tIns="0" rIns="0" bIns="0" anchor="ctr" anchorCtr="0">
            <a:noAutofit/>
          </a:bodyPr>
          <a:lstStyle>
            <a:lvl1pPr lvl="0" algn="ctr">
              <a:buNone/>
              <a:defRPr sz="933">
                <a:solidFill>
                  <a:srgbClr val="4C8B90"/>
                </a:solidFill>
                <a:latin typeface="Montserrat Light"/>
                <a:ea typeface="Montserrat Light"/>
                <a:cs typeface="Montserrat Light"/>
                <a:sym typeface="Montserrat Light"/>
              </a:defRPr>
            </a:lvl1pPr>
            <a:lvl2pPr lvl="1" algn="ctr">
              <a:buNone/>
              <a:defRPr sz="1733">
                <a:solidFill>
                  <a:schemeClr val="dk2"/>
                </a:solidFill>
                <a:latin typeface="Montserrat Light"/>
                <a:ea typeface="Montserrat Light"/>
                <a:cs typeface="Montserrat Light"/>
                <a:sym typeface="Montserrat Light"/>
              </a:defRPr>
            </a:lvl2pPr>
            <a:lvl3pPr lvl="2" algn="ctr">
              <a:buNone/>
              <a:defRPr sz="1733">
                <a:solidFill>
                  <a:schemeClr val="dk2"/>
                </a:solidFill>
                <a:latin typeface="Montserrat Light"/>
                <a:ea typeface="Montserrat Light"/>
                <a:cs typeface="Montserrat Light"/>
                <a:sym typeface="Montserrat Light"/>
              </a:defRPr>
            </a:lvl3pPr>
            <a:lvl4pPr lvl="3" algn="ctr">
              <a:buNone/>
              <a:defRPr sz="1733">
                <a:solidFill>
                  <a:schemeClr val="dk2"/>
                </a:solidFill>
                <a:latin typeface="Montserrat Light"/>
                <a:ea typeface="Montserrat Light"/>
                <a:cs typeface="Montserrat Light"/>
                <a:sym typeface="Montserrat Light"/>
              </a:defRPr>
            </a:lvl4pPr>
            <a:lvl5pPr lvl="4" algn="ctr">
              <a:buNone/>
              <a:defRPr sz="1733">
                <a:solidFill>
                  <a:schemeClr val="dk2"/>
                </a:solidFill>
                <a:latin typeface="Montserrat Light"/>
                <a:ea typeface="Montserrat Light"/>
                <a:cs typeface="Montserrat Light"/>
                <a:sym typeface="Montserrat Light"/>
              </a:defRPr>
            </a:lvl5pPr>
            <a:lvl6pPr lvl="5" algn="ctr">
              <a:buNone/>
              <a:defRPr sz="1733">
                <a:solidFill>
                  <a:schemeClr val="dk2"/>
                </a:solidFill>
                <a:latin typeface="Montserrat Light"/>
                <a:ea typeface="Montserrat Light"/>
                <a:cs typeface="Montserrat Light"/>
                <a:sym typeface="Montserrat Light"/>
              </a:defRPr>
            </a:lvl6pPr>
            <a:lvl7pPr lvl="6" algn="ctr">
              <a:buNone/>
              <a:defRPr sz="1733">
                <a:solidFill>
                  <a:schemeClr val="dk2"/>
                </a:solidFill>
                <a:latin typeface="Montserrat Light"/>
                <a:ea typeface="Montserrat Light"/>
                <a:cs typeface="Montserrat Light"/>
                <a:sym typeface="Montserrat Light"/>
              </a:defRPr>
            </a:lvl7pPr>
            <a:lvl8pPr lvl="7" algn="ctr">
              <a:buNone/>
              <a:defRPr sz="1733">
                <a:solidFill>
                  <a:schemeClr val="dk2"/>
                </a:solidFill>
                <a:latin typeface="Montserrat Light"/>
                <a:ea typeface="Montserrat Light"/>
                <a:cs typeface="Montserrat Light"/>
                <a:sym typeface="Montserrat Light"/>
              </a:defRPr>
            </a:lvl8pPr>
            <a:lvl9pPr lvl="8" algn="ctr">
              <a:buNone/>
              <a:defRPr sz="1733">
                <a:solidFill>
                  <a:schemeClr val="dk2"/>
                </a:solidFill>
                <a:latin typeface="Montserrat Light"/>
                <a:ea typeface="Montserrat Light"/>
                <a:cs typeface="Montserrat Light"/>
                <a:sym typeface="Montserrat Light"/>
              </a:defRPr>
            </a:lvl9pPr>
          </a:lstStyle>
          <a:p>
            <a:fld id="{3AF7F47B-BDAD-46F3-A9A3-C50D4FD6FC8F}" type="slidenum">
              <a:rPr lang="it-IT" smtClean="0"/>
              <a:t>‹N›</a:t>
            </a:fld>
            <a:endParaRPr lang="it-IT"/>
          </a:p>
        </p:txBody>
      </p:sp>
    </p:spTree>
    <p:extLst>
      <p:ext uri="{BB962C8B-B14F-4D97-AF65-F5344CB8AC3E}">
        <p14:creationId xmlns:p14="http://schemas.microsoft.com/office/powerpoint/2010/main" val="3101821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4AD097B-B6D1-B690-E2E7-7C5559550405}"/>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A7D2956-C152-66BF-C3F8-0D1A3B50EA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F93532E1-DA29-8F4C-989B-07015C562FAA}"/>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58444097-B040-88F5-8982-6B6A2A1B64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C592C296-60AF-5B7B-B377-3ED3C81DCBBA}"/>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0697DD2C-EF47-4BFC-40AC-83577281AB5D}"/>
              </a:ext>
            </a:extLst>
          </p:cNvPr>
          <p:cNvSpPr>
            <a:spLocks noGrp="1"/>
          </p:cNvSpPr>
          <p:nvPr>
            <p:ph type="dt" sz="half" idx="10"/>
          </p:nvPr>
        </p:nvSpPr>
        <p:spPr/>
        <p:txBody>
          <a:bodyPr/>
          <a:lstStyle/>
          <a:p>
            <a:fld id="{481224AF-5F38-4681-BB0F-FCB2C0C9B3CD}" type="datetimeFigureOut">
              <a:rPr lang="it-IT" smtClean="0"/>
              <a:t>17/10/2024</a:t>
            </a:fld>
            <a:endParaRPr lang="it-IT"/>
          </a:p>
        </p:txBody>
      </p:sp>
      <p:sp>
        <p:nvSpPr>
          <p:cNvPr id="8" name="Segnaposto piè di pagina 7">
            <a:extLst>
              <a:ext uri="{FF2B5EF4-FFF2-40B4-BE49-F238E27FC236}">
                <a16:creationId xmlns:a16="http://schemas.microsoft.com/office/drawing/2014/main" id="{9F7E12C1-00F8-4412-5354-FB333C2F995A}"/>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45F6E4FC-1100-B902-F911-A419A87F8714}"/>
              </a:ext>
            </a:extLst>
          </p:cNvPr>
          <p:cNvSpPr>
            <a:spLocks noGrp="1"/>
          </p:cNvSpPr>
          <p:nvPr>
            <p:ph type="sldNum" sz="quarter" idx="12"/>
          </p:nvPr>
        </p:nvSpPr>
        <p:spPr/>
        <p:txBody>
          <a:bodyPr/>
          <a:lstStyle/>
          <a:p>
            <a:fld id="{3AF7F47B-BDAD-46F3-A9A3-C50D4FD6FC8F}" type="slidenum">
              <a:rPr lang="it-IT" smtClean="0"/>
              <a:t>‹N›</a:t>
            </a:fld>
            <a:endParaRPr lang="it-IT"/>
          </a:p>
        </p:txBody>
      </p:sp>
    </p:spTree>
    <p:extLst>
      <p:ext uri="{BB962C8B-B14F-4D97-AF65-F5344CB8AC3E}">
        <p14:creationId xmlns:p14="http://schemas.microsoft.com/office/powerpoint/2010/main" val="1772411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2.png"/><Relationship Id="rId5" Type="http://schemas.openxmlformats.org/officeDocument/2006/relationships/slideLayout" Target="../slideLayouts/slideLayout14.xml"/><Relationship Id="rId10" Type="http://schemas.openxmlformats.org/officeDocument/2006/relationships/image" Target="../media/image1.png"/><Relationship Id="rId4" Type="http://schemas.openxmlformats.org/officeDocument/2006/relationships/slideLayout" Target="../slideLayouts/slideLayout13.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lt1"/>
            </a:gs>
            <a:gs pos="44000">
              <a:schemeClr val="lt2"/>
            </a:gs>
            <a:gs pos="72000">
              <a:schemeClr val="lt2"/>
            </a:gs>
            <a:gs pos="100000">
              <a:srgbClr val="D0D8E5"/>
            </a:gs>
          </a:gsLst>
          <a:path path="circle">
            <a:fillToRect r="100000" b="100000"/>
          </a:path>
          <a:tileRect l="-100000" t="-10000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035267" y="536933"/>
            <a:ext cx="4783200" cy="1142400"/>
          </a:xfrm>
          <a:prstGeom prst="rect">
            <a:avLst/>
          </a:prstGeom>
          <a:noFill/>
          <a:ln>
            <a:noFill/>
          </a:ln>
        </p:spPr>
        <p:txBody>
          <a:bodyPr spcFirstLastPara="1" wrap="square" lIns="0" tIns="0" rIns="0" bIns="0" anchor="b" anchorCtr="0">
            <a:noAutofit/>
          </a:bodyPr>
          <a:lstStyle>
            <a:lvl1pPr lvl="0">
              <a:spcBef>
                <a:spcPts val="0"/>
              </a:spcBef>
              <a:spcAft>
                <a:spcPts val="0"/>
              </a:spcAft>
              <a:buClr>
                <a:schemeClr val="dk1"/>
              </a:buClr>
              <a:buSzPts val="1800"/>
              <a:buFont typeface="Poppins"/>
              <a:buNone/>
              <a:defRPr sz="1800" b="1">
                <a:solidFill>
                  <a:schemeClr val="dk1"/>
                </a:solidFill>
                <a:latin typeface="Poppins"/>
                <a:ea typeface="Poppins"/>
                <a:cs typeface="Poppins"/>
                <a:sym typeface="Poppins"/>
              </a:defRPr>
            </a:lvl1pPr>
            <a:lvl2pPr lvl="1">
              <a:spcBef>
                <a:spcPts val="0"/>
              </a:spcBef>
              <a:spcAft>
                <a:spcPts val="0"/>
              </a:spcAft>
              <a:buClr>
                <a:schemeClr val="dk1"/>
              </a:buClr>
              <a:buSzPts val="1800"/>
              <a:buFont typeface="Poppins"/>
              <a:buNone/>
              <a:defRPr sz="1800" b="1">
                <a:solidFill>
                  <a:schemeClr val="dk1"/>
                </a:solidFill>
                <a:latin typeface="Poppins"/>
                <a:ea typeface="Poppins"/>
                <a:cs typeface="Poppins"/>
                <a:sym typeface="Poppins"/>
              </a:defRPr>
            </a:lvl2pPr>
            <a:lvl3pPr lvl="2">
              <a:spcBef>
                <a:spcPts val="0"/>
              </a:spcBef>
              <a:spcAft>
                <a:spcPts val="0"/>
              </a:spcAft>
              <a:buClr>
                <a:schemeClr val="dk1"/>
              </a:buClr>
              <a:buSzPts val="1800"/>
              <a:buFont typeface="Poppins"/>
              <a:buNone/>
              <a:defRPr sz="1800" b="1">
                <a:solidFill>
                  <a:schemeClr val="dk1"/>
                </a:solidFill>
                <a:latin typeface="Poppins"/>
                <a:ea typeface="Poppins"/>
                <a:cs typeface="Poppins"/>
                <a:sym typeface="Poppins"/>
              </a:defRPr>
            </a:lvl3pPr>
            <a:lvl4pPr lvl="3">
              <a:spcBef>
                <a:spcPts val="0"/>
              </a:spcBef>
              <a:spcAft>
                <a:spcPts val="0"/>
              </a:spcAft>
              <a:buClr>
                <a:schemeClr val="dk1"/>
              </a:buClr>
              <a:buSzPts val="1800"/>
              <a:buFont typeface="Poppins"/>
              <a:buNone/>
              <a:defRPr sz="1800" b="1">
                <a:solidFill>
                  <a:schemeClr val="dk1"/>
                </a:solidFill>
                <a:latin typeface="Poppins"/>
                <a:ea typeface="Poppins"/>
                <a:cs typeface="Poppins"/>
                <a:sym typeface="Poppins"/>
              </a:defRPr>
            </a:lvl4pPr>
            <a:lvl5pPr lvl="4">
              <a:spcBef>
                <a:spcPts val="0"/>
              </a:spcBef>
              <a:spcAft>
                <a:spcPts val="0"/>
              </a:spcAft>
              <a:buClr>
                <a:schemeClr val="dk1"/>
              </a:buClr>
              <a:buSzPts val="1800"/>
              <a:buFont typeface="Poppins"/>
              <a:buNone/>
              <a:defRPr sz="1800" b="1">
                <a:solidFill>
                  <a:schemeClr val="dk1"/>
                </a:solidFill>
                <a:latin typeface="Poppins"/>
                <a:ea typeface="Poppins"/>
                <a:cs typeface="Poppins"/>
                <a:sym typeface="Poppins"/>
              </a:defRPr>
            </a:lvl5pPr>
            <a:lvl6pPr lvl="5">
              <a:spcBef>
                <a:spcPts val="0"/>
              </a:spcBef>
              <a:spcAft>
                <a:spcPts val="0"/>
              </a:spcAft>
              <a:buClr>
                <a:schemeClr val="dk1"/>
              </a:buClr>
              <a:buSzPts val="1800"/>
              <a:buFont typeface="Poppins"/>
              <a:buNone/>
              <a:defRPr sz="1800" b="1">
                <a:solidFill>
                  <a:schemeClr val="dk1"/>
                </a:solidFill>
                <a:latin typeface="Poppins"/>
                <a:ea typeface="Poppins"/>
                <a:cs typeface="Poppins"/>
                <a:sym typeface="Poppins"/>
              </a:defRPr>
            </a:lvl6pPr>
            <a:lvl7pPr lvl="6">
              <a:spcBef>
                <a:spcPts val="0"/>
              </a:spcBef>
              <a:spcAft>
                <a:spcPts val="0"/>
              </a:spcAft>
              <a:buClr>
                <a:schemeClr val="dk1"/>
              </a:buClr>
              <a:buSzPts val="1800"/>
              <a:buFont typeface="Poppins"/>
              <a:buNone/>
              <a:defRPr sz="1800" b="1">
                <a:solidFill>
                  <a:schemeClr val="dk1"/>
                </a:solidFill>
                <a:latin typeface="Poppins"/>
                <a:ea typeface="Poppins"/>
                <a:cs typeface="Poppins"/>
                <a:sym typeface="Poppins"/>
              </a:defRPr>
            </a:lvl7pPr>
            <a:lvl8pPr lvl="7">
              <a:spcBef>
                <a:spcPts val="0"/>
              </a:spcBef>
              <a:spcAft>
                <a:spcPts val="0"/>
              </a:spcAft>
              <a:buClr>
                <a:schemeClr val="dk1"/>
              </a:buClr>
              <a:buSzPts val="1800"/>
              <a:buFont typeface="Poppins"/>
              <a:buNone/>
              <a:defRPr sz="1800" b="1">
                <a:solidFill>
                  <a:schemeClr val="dk1"/>
                </a:solidFill>
                <a:latin typeface="Poppins"/>
                <a:ea typeface="Poppins"/>
                <a:cs typeface="Poppins"/>
                <a:sym typeface="Poppins"/>
              </a:defRPr>
            </a:lvl8pPr>
            <a:lvl9pPr lvl="8">
              <a:spcBef>
                <a:spcPts val="0"/>
              </a:spcBef>
              <a:spcAft>
                <a:spcPts val="0"/>
              </a:spcAft>
              <a:buClr>
                <a:schemeClr val="dk1"/>
              </a:buClr>
              <a:buSzPts val="1800"/>
              <a:buFont typeface="Poppins"/>
              <a:buNone/>
              <a:defRPr sz="1800" b="1">
                <a:solidFill>
                  <a:schemeClr val="dk1"/>
                </a:solidFill>
                <a:latin typeface="Poppins"/>
                <a:ea typeface="Poppins"/>
                <a:cs typeface="Poppins"/>
                <a:sym typeface="Poppins"/>
              </a:defRPr>
            </a:lvl9pPr>
          </a:lstStyle>
          <a:p>
            <a:endParaRPr/>
          </a:p>
        </p:txBody>
      </p:sp>
      <p:sp>
        <p:nvSpPr>
          <p:cNvPr id="7" name="Google Shape;7;p1"/>
          <p:cNvSpPr txBox="1">
            <a:spLocks noGrp="1"/>
          </p:cNvSpPr>
          <p:nvPr>
            <p:ph type="body" idx="1"/>
          </p:nvPr>
        </p:nvSpPr>
        <p:spPr>
          <a:xfrm>
            <a:off x="1035267" y="2032500"/>
            <a:ext cx="10121600" cy="3910000"/>
          </a:xfrm>
          <a:prstGeom prst="rect">
            <a:avLst/>
          </a:prstGeom>
          <a:noFill/>
          <a:ln>
            <a:noFill/>
          </a:ln>
        </p:spPr>
        <p:txBody>
          <a:bodyPr spcFirstLastPara="1" wrap="square" lIns="0" tIns="0" rIns="0" bIns="0" anchor="t" anchorCtr="0">
            <a:noAutofit/>
          </a:bodyPr>
          <a:lstStyle>
            <a:lvl1pPr marL="457200" lvl="0" indent="-355600">
              <a:lnSpc>
                <a:spcPct val="120000"/>
              </a:lnSpc>
              <a:spcBef>
                <a:spcPts val="600"/>
              </a:spcBef>
              <a:spcAft>
                <a:spcPts val="0"/>
              </a:spcAft>
              <a:buClr>
                <a:schemeClr val="accent6"/>
              </a:buClr>
              <a:buSzPts val="2000"/>
              <a:buFont typeface="Montserrat Light"/>
              <a:buChar char="❑"/>
              <a:defRPr sz="2000">
                <a:solidFill>
                  <a:schemeClr val="dk1"/>
                </a:solidFill>
                <a:latin typeface="Montserrat Light"/>
                <a:ea typeface="Montserrat Light"/>
                <a:cs typeface="Montserrat Light"/>
                <a:sym typeface="Montserrat Light"/>
              </a:defRPr>
            </a:lvl1pPr>
            <a:lvl2pPr marL="914400" lvl="1" indent="-355600">
              <a:lnSpc>
                <a:spcPct val="120000"/>
              </a:lnSpc>
              <a:spcBef>
                <a:spcPts val="600"/>
              </a:spcBef>
              <a:spcAft>
                <a:spcPts val="0"/>
              </a:spcAft>
              <a:buClr>
                <a:schemeClr val="accent6"/>
              </a:buClr>
              <a:buSzPts val="2000"/>
              <a:buFont typeface="Montserrat Light"/>
              <a:buChar char="❏"/>
              <a:defRPr sz="2000">
                <a:solidFill>
                  <a:schemeClr val="dk1"/>
                </a:solidFill>
                <a:latin typeface="Montserrat Light"/>
                <a:ea typeface="Montserrat Light"/>
                <a:cs typeface="Montserrat Light"/>
                <a:sym typeface="Montserrat Light"/>
              </a:defRPr>
            </a:lvl2pPr>
            <a:lvl3pPr marL="1371600" lvl="2" indent="-355600">
              <a:lnSpc>
                <a:spcPct val="120000"/>
              </a:lnSpc>
              <a:spcBef>
                <a:spcPts val="600"/>
              </a:spcBef>
              <a:spcAft>
                <a:spcPts val="0"/>
              </a:spcAft>
              <a:buClr>
                <a:schemeClr val="accent6"/>
              </a:buClr>
              <a:buSzPts val="2000"/>
              <a:buFont typeface="Montserrat Light"/>
              <a:buChar char="❏"/>
              <a:defRPr sz="2000">
                <a:solidFill>
                  <a:schemeClr val="dk1"/>
                </a:solidFill>
                <a:latin typeface="Montserrat Light"/>
                <a:ea typeface="Montserrat Light"/>
                <a:cs typeface="Montserrat Light"/>
                <a:sym typeface="Montserrat Light"/>
              </a:defRPr>
            </a:lvl3pPr>
            <a:lvl4pPr marL="1828800" lvl="3" indent="-355600">
              <a:lnSpc>
                <a:spcPct val="120000"/>
              </a:lnSpc>
              <a:spcBef>
                <a:spcPts val="600"/>
              </a:spcBef>
              <a:spcAft>
                <a:spcPts val="0"/>
              </a:spcAft>
              <a:buClr>
                <a:schemeClr val="accent6"/>
              </a:buClr>
              <a:buSzPts val="2000"/>
              <a:buFont typeface="Montserrat Light"/>
              <a:buChar char="❏"/>
              <a:defRPr sz="2000">
                <a:solidFill>
                  <a:schemeClr val="dk1"/>
                </a:solidFill>
                <a:latin typeface="Montserrat Light"/>
                <a:ea typeface="Montserrat Light"/>
                <a:cs typeface="Montserrat Light"/>
                <a:sym typeface="Montserrat Light"/>
              </a:defRPr>
            </a:lvl4pPr>
            <a:lvl5pPr marL="2286000" lvl="4" indent="-355600">
              <a:lnSpc>
                <a:spcPct val="120000"/>
              </a:lnSpc>
              <a:spcBef>
                <a:spcPts val="600"/>
              </a:spcBef>
              <a:spcAft>
                <a:spcPts val="0"/>
              </a:spcAft>
              <a:buClr>
                <a:schemeClr val="accent6"/>
              </a:buClr>
              <a:buSzPts val="2000"/>
              <a:buFont typeface="Montserrat Light"/>
              <a:buChar char="❏"/>
              <a:defRPr sz="2000">
                <a:solidFill>
                  <a:schemeClr val="dk1"/>
                </a:solidFill>
                <a:latin typeface="Montserrat Light"/>
                <a:ea typeface="Montserrat Light"/>
                <a:cs typeface="Montserrat Light"/>
                <a:sym typeface="Montserrat Light"/>
              </a:defRPr>
            </a:lvl5pPr>
            <a:lvl6pPr marL="2743200" lvl="5" indent="-355600">
              <a:lnSpc>
                <a:spcPct val="120000"/>
              </a:lnSpc>
              <a:spcBef>
                <a:spcPts val="600"/>
              </a:spcBef>
              <a:spcAft>
                <a:spcPts val="0"/>
              </a:spcAft>
              <a:buClr>
                <a:schemeClr val="accent6"/>
              </a:buClr>
              <a:buSzPts val="2000"/>
              <a:buFont typeface="Montserrat Light"/>
              <a:buChar char="❏"/>
              <a:defRPr sz="2000">
                <a:solidFill>
                  <a:schemeClr val="dk1"/>
                </a:solidFill>
                <a:latin typeface="Montserrat Light"/>
                <a:ea typeface="Montserrat Light"/>
                <a:cs typeface="Montserrat Light"/>
                <a:sym typeface="Montserrat Light"/>
              </a:defRPr>
            </a:lvl6pPr>
            <a:lvl7pPr marL="3200400" lvl="6" indent="-355600">
              <a:lnSpc>
                <a:spcPct val="120000"/>
              </a:lnSpc>
              <a:spcBef>
                <a:spcPts val="600"/>
              </a:spcBef>
              <a:spcAft>
                <a:spcPts val="0"/>
              </a:spcAft>
              <a:buClr>
                <a:schemeClr val="accent6"/>
              </a:buClr>
              <a:buSzPts val="2000"/>
              <a:buFont typeface="Montserrat Light"/>
              <a:buChar char="❏"/>
              <a:defRPr sz="2000">
                <a:solidFill>
                  <a:schemeClr val="dk1"/>
                </a:solidFill>
                <a:latin typeface="Montserrat Light"/>
                <a:ea typeface="Montserrat Light"/>
                <a:cs typeface="Montserrat Light"/>
                <a:sym typeface="Montserrat Light"/>
              </a:defRPr>
            </a:lvl7pPr>
            <a:lvl8pPr marL="3657600" lvl="7" indent="-355600">
              <a:lnSpc>
                <a:spcPct val="120000"/>
              </a:lnSpc>
              <a:spcBef>
                <a:spcPts val="600"/>
              </a:spcBef>
              <a:spcAft>
                <a:spcPts val="0"/>
              </a:spcAft>
              <a:buClr>
                <a:schemeClr val="accent6"/>
              </a:buClr>
              <a:buSzPts val="2000"/>
              <a:buFont typeface="Montserrat Light"/>
              <a:buChar char="❏"/>
              <a:defRPr sz="2000">
                <a:solidFill>
                  <a:schemeClr val="dk1"/>
                </a:solidFill>
                <a:latin typeface="Montserrat Light"/>
                <a:ea typeface="Montserrat Light"/>
                <a:cs typeface="Montserrat Light"/>
                <a:sym typeface="Montserrat Light"/>
              </a:defRPr>
            </a:lvl8pPr>
            <a:lvl9pPr marL="4114800" lvl="8" indent="-355600">
              <a:lnSpc>
                <a:spcPct val="120000"/>
              </a:lnSpc>
              <a:spcBef>
                <a:spcPts val="600"/>
              </a:spcBef>
              <a:spcAft>
                <a:spcPts val="0"/>
              </a:spcAft>
              <a:buClr>
                <a:schemeClr val="accent6"/>
              </a:buClr>
              <a:buSzPts val="2000"/>
              <a:buFont typeface="Montserrat Light"/>
              <a:buChar char="❏"/>
              <a:defRPr sz="2000">
                <a:solidFill>
                  <a:schemeClr val="dk1"/>
                </a:solidFill>
                <a:latin typeface="Montserrat Light"/>
                <a:ea typeface="Montserrat Light"/>
                <a:cs typeface="Montserrat Light"/>
                <a:sym typeface="Montserrat Light"/>
              </a:defRPr>
            </a:lvl9pPr>
          </a:lstStyle>
          <a:p>
            <a:endParaRPr/>
          </a:p>
        </p:txBody>
      </p:sp>
      <p:sp>
        <p:nvSpPr>
          <p:cNvPr id="8" name="Google Shape;8;p1"/>
          <p:cNvSpPr txBox="1">
            <a:spLocks noGrp="1"/>
          </p:cNvSpPr>
          <p:nvPr>
            <p:ph type="sldNum" idx="12"/>
          </p:nvPr>
        </p:nvSpPr>
        <p:spPr>
          <a:xfrm>
            <a:off x="-2299" y="6299792"/>
            <a:ext cx="552800" cy="546000"/>
          </a:xfrm>
          <a:prstGeom prst="rect">
            <a:avLst/>
          </a:prstGeom>
          <a:noFill/>
          <a:ln>
            <a:noFill/>
          </a:ln>
        </p:spPr>
        <p:txBody>
          <a:bodyPr spcFirstLastPara="1" wrap="square" lIns="0" tIns="0" rIns="0" bIns="0" anchor="ctr" anchorCtr="0">
            <a:noAutofit/>
          </a:bodyPr>
          <a:lstStyle>
            <a:lvl1pPr lvl="0" algn="ctr">
              <a:buNone/>
              <a:defRPr sz="933">
                <a:solidFill>
                  <a:srgbClr val="4C8B90"/>
                </a:solidFill>
                <a:latin typeface="Montserrat Light"/>
                <a:ea typeface="Montserrat Light"/>
                <a:cs typeface="Montserrat Light"/>
                <a:sym typeface="Montserrat Light"/>
              </a:defRPr>
            </a:lvl1pPr>
            <a:lvl2pPr lvl="1" algn="ctr">
              <a:buNone/>
              <a:defRPr sz="1733">
                <a:solidFill>
                  <a:schemeClr val="dk2"/>
                </a:solidFill>
                <a:latin typeface="Montserrat Light"/>
                <a:ea typeface="Montserrat Light"/>
                <a:cs typeface="Montserrat Light"/>
                <a:sym typeface="Montserrat Light"/>
              </a:defRPr>
            </a:lvl2pPr>
            <a:lvl3pPr lvl="2" algn="ctr">
              <a:buNone/>
              <a:defRPr sz="1733">
                <a:solidFill>
                  <a:schemeClr val="dk2"/>
                </a:solidFill>
                <a:latin typeface="Montserrat Light"/>
                <a:ea typeface="Montserrat Light"/>
                <a:cs typeface="Montserrat Light"/>
                <a:sym typeface="Montserrat Light"/>
              </a:defRPr>
            </a:lvl3pPr>
            <a:lvl4pPr lvl="3" algn="ctr">
              <a:buNone/>
              <a:defRPr sz="1733">
                <a:solidFill>
                  <a:schemeClr val="dk2"/>
                </a:solidFill>
                <a:latin typeface="Montserrat Light"/>
                <a:ea typeface="Montserrat Light"/>
                <a:cs typeface="Montserrat Light"/>
                <a:sym typeface="Montserrat Light"/>
              </a:defRPr>
            </a:lvl4pPr>
            <a:lvl5pPr lvl="4" algn="ctr">
              <a:buNone/>
              <a:defRPr sz="1733">
                <a:solidFill>
                  <a:schemeClr val="dk2"/>
                </a:solidFill>
                <a:latin typeface="Montserrat Light"/>
                <a:ea typeface="Montserrat Light"/>
                <a:cs typeface="Montserrat Light"/>
                <a:sym typeface="Montserrat Light"/>
              </a:defRPr>
            </a:lvl5pPr>
            <a:lvl6pPr lvl="5" algn="ctr">
              <a:buNone/>
              <a:defRPr sz="1733">
                <a:solidFill>
                  <a:schemeClr val="dk2"/>
                </a:solidFill>
                <a:latin typeface="Montserrat Light"/>
                <a:ea typeface="Montserrat Light"/>
                <a:cs typeface="Montserrat Light"/>
                <a:sym typeface="Montserrat Light"/>
              </a:defRPr>
            </a:lvl6pPr>
            <a:lvl7pPr lvl="6" algn="ctr">
              <a:buNone/>
              <a:defRPr sz="1733">
                <a:solidFill>
                  <a:schemeClr val="dk2"/>
                </a:solidFill>
                <a:latin typeface="Montserrat Light"/>
                <a:ea typeface="Montserrat Light"/>
                <a:cs typeface="Montserrat Light"/>
                <a:sym typeface="Montserrat Light"/>
              </a:defRPr>
            </a:lvl7pPr>
            <a:lvl8pPr lvl="7" algn="ctr">
              <a:buNone/>
              <a:defRPr sz="1733">
                <a:solidFill>
                  <a:schemeClr val="dk2"/>
                </a:solidFill>
                <a:latin typeface="Montserrat Light"/>
                <a:ea typeface="Montserrat Light"/>
                <a:cs typeface="Montserrat Light"/>
                <a:sym typeface="Montserrat Light"/>
              </a:defRPr>
            </a:lvl8pPr>
            <a:lvl9pPr lvl="8" algn="ctr">
              <a:buNone/>
              <a:defRPr sz="1733">
                <a:solidFill>
                  <a:schemeClr val="dk2"/>
                </a:solidFill>
                <a:latin typeface="Montserrat Light"/>
                <a:ea typeface="Montserrat Light"/>
                <a:cs typeface="Montserrat Light"/>
                <a:sym typeface="Montserrat Light"/>
              </a:defRPr>
            </a:lvl9pPr>
          </a:lstStyle>
          <a:p>
            <a:fld id="{3AF7F47B-BDAD-46F3-A9A3-C50D4FD6FC8F}" type="slidenum">
              <a:rPr lang="it-IT" smtClean="0"/>
              <a:t>‹N›</a:t>
            </a:fld>
            <a:endParaRPr lang="it-IT"/>
          </a:p>
        </p:txBody>
      </p:sp>
      <p:cxnSp>
        <p:nvCxnSpPr>
          <p:cNvPr id="5" name="Connettore diritto 4">
            <a:extLst>
              <a:ext uri="{FF2B5EF4-FFF2-40B4-BE49-F238E27FC236}">
                <a16:creationId xmlns:a16="http://schemas.microsoft.com/office/drawing/2014/main" id="{15F996FA-7529-31E6-6F32-A437F9E9BDBE}"/>
              </a:ext>
            </a:extLst>
          </p:cNvPr>
          <p:cNvCxnSpPr>
            <a:cxnSpLocks/>
          </p:cNvCxnSpPr>
          <p:nvPr/>
        </p:nvCxnSpPr>
        <p:spPr>
          <a:xfrm>
            <a:off x="9051380" y="6091148"/>
            <a:ext cx="0" cy="637915"/>
          </a:xfrm>
          <a:prstGeom prst="line">
            <a:avLst/>
          </a:prstGeom>
          <a:ln>
            <a:solidFill>
              <a:srgbClr val="4C8B90"/>
            </a:solidFill>
          </a:ln>
        </p:spPr>
        <p:style>
          <a:lnRef idx="1">
            <a:schemeClr val="accent1"/>
          </a:lnRef>
          <a:fillRef idx="0">
            <a:schemeClr val="accent1"/>
          </a:fillRef>
          <a:effectRef idx="0">
            <a:schemeClr val="accent1"/>
          </a:effectRef>
          <a:fontRef idx="minor">
            <a:schemeClr val="tx1"/>
          </a:fontRef>
        </p:style>
      </p:cxnSp>
      <p:grpSp>
        <p:nvGrpSpPr>
          <p:cNvPr id="2" name="Gruppo 1">
            <a:extLst>
              <a:ext uri="{FF2B5EF4-FFF2-40B4-BE49-F238E27FC236}">
                <a16:creationId xmlns:a16="http://schemas.microsoft.com/office/drawing/2014/main" id="{920C71D1-5402-E71C-DF87-DC941CA0B705}"/>
              </a:ext>
            </a:extLst>
          </p:cNvPr>
          <p:cNvGrpSpPr/>
          <p:nvPr/>
        </p:nvGrpSpPr>
        <p:grpSpPr>
          <a:xfrm>
            <a:off x="9448106" y="6035732"/>
            <a:ext cx="2645567" cy="754192"/>
            <a:chOff x="6392911" y="4550861"/>
            <a:chExt cx="1984175" cy="565644"/>
          </a:xfrm>
        </p:grpSpPr>
        <p:grpSp>
          <p:nvGrpSpPr>
            <p:cNvPr id="12" name="Gruppo 11">
              <a:extLst>
                <a:ext uri="{FF2B5EF4-FFF2-40B4-BE49-F238E27FC236}">
                  <a16:creationId xmlns:a16="http://schemas.microsoft.com/office/drawing/2014/main" id="{AAEB55FF-5488-D5FA-A0E3-4C4FAF67F2C0}"/>
                </a:ext>
              </a:extLst>
            </p:cNvPr>
            <p:cNvGrpSpPr/>
            <p:nvPr/>
          </p:nvGrpSpPr>
          <p:grpSpPr>
            <a:xfrm>
              <a:off x="6392911" y="4550861"/>
              <a:ext cx="1852345" cy="565644"/>
              <a:chOff x="7812361" y="4550861"/>
              <a:chExt cx="1852345" cy="565644"/>
            </a:xfrm>
          </p:grpSpPr>
          <p:pic>
            <p:nvPicPr>
              <p:cNvPr id="3" name="Immagine 2" descr="logo-RL-or.png">
                <a:extLst>
                  <a:ext uri="{FF2B5EF4-FFF2-40B4-BE49-F238E27FC236}">
                    <a16:creationId xmlns:a16="http://schemas.microsoft.com/office/drawing/2014/main" id="{996713B6-BF79-25BA-ED52-6F0BCEBCD1E8}"/>
                  </a:ext>
                </a:extLst>
              </p:cNvPr>
              <p:cNvPicPr>
                <a:picLocks noChangeAspect="1"/>
              </p:cNvPicPr>
              <p:nvPr/>
            </p:nvPicPr>
            <p:blipFill>
              <a:blip r:embed="rId11">
                <a:extLst>
                  <a:ext uri="{28A0092B-C50C-407E-A947-70E740481C1C}">
                    <a14:useLocalDpi xmlns:a14="http://schemas.microsoft.com/office/drawing/2010/main" val="0"/>
                  </a:ext>
                </a:extLst>
              </a:blip>
              <a:srcRect r="52620"/>
              <a:stretch/>
            </p:blipFill>
            <p:spPr>
              <a:xfrm>
                <a:off x="7812361" y="4569951"/>
                <a:ext cx="449466" cy="489869"/>
              </a:xfrm>
              <a:prstGeom prst="rect">
                <a:avLst/>
              </a:prstGeom>
            </p:spPr>
          </p:pic>
          <p:pic>
            <p:nvPicPr>
              <p:cNvPr id="10" name="Immagine 9">
                <a:extLst>
                  <a:ext uri="{FF2B5EF4-FFF2-40B4-BE49-F238E27FC236}">
                    <a16:creationId xmlns:a16="http://schemas.microsoft.com/office/drawing/2014/main" id="{6559F89A-78F2-A862-134F-8B4AB785ACD9}"/>
                  </a:ext>
                </a:extLst>
              </p:cNvPr>
              <p:cNvPicPr>
                <a:picLocks noChangeAspect="1"/>
              </p:cNvPicPr>
              <p:nvPr/>
            </p:nvPicPr>
            <p:blipFill>
              <a:blip r:embed="rId12">
                <a:clrChange>
                  <a:clrFrom>
                    <a:srgbClr val="FFFFFF"/>
                  </a:clrFrom>
                  <a:clrTo>
                    <a:srgbClr val="FFFFFF">
                      <a:alpha val="0"/>
                    </a:srgbClr>
                  </a:clrTo>
                </a:clrChange>
              </a:blip>
              <a:srcRect l="24381"/>
              <a:stretch/>
            </p:blipFill>
            <p:spPr>
              <a:xfrm>
                <a:off x="8218969" y="4550861"/>
                <a:ext cx="1445737" cy="565644"/>
              </a:xfrm>
              <a:prstGeom prst="rect">
                <a:avLst/>
              </a:prstGeom>
            </p:spPr>
          </p:pic>
        </p:grpSp>
        <p:sp>
          <p:nvSpPr>
            <p:cNvPr id="9" name="Rectangle 1">
              <a:extLst>
                <a:ext uri="{FF2B5EF4-FFF2-40B4-BE49-F238E27FC236}">
                  <a16:creationId xmlns:a16="http://schemas.microsoft.com/office/drawing/2014/main" id="{A6CA5D7A-20BF-7098-4471-FE32CE7F06E8}"/>
                </a:ext>
              </a:extLst>
            </p:cNvPr>
            <p:cNvSpPr>
              <a:spLocks noChangeArrowheads="1"/>
            </p:cNvSpPr>
            <p:nvPr/>
          </p:nvSpPr>
          <p:spPr bwMode="auto">
            <a:xfrm>
              <a:off x="6753400" y="4913268"/>
              <a:ext cx="1623686" cy="176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1219170" rtl="0" eaLnBrk="0" fontAlgn="base" latinLnBrk="0" hangingPunct="0">
                <a:lnSpc>
                  <a:spcPct val="100000"/>
                </a:lnSpc>
                <a:spcBef>
                  <a:spcPts val="0"/>
                </a:spcBef>
                <a:spcAft>
                  <a:spcPts val="0"/>
                </a:spcAft>
                <a:buClr>
                  <a:schemeClr val="dk1"/>
                </a:buClr>
                <a:buSzPts val="2800"/>
                <a:buFont typeface="PT Sans"/>
                <a:buNone/>
                <a:tabLst/>
              </a:pPr>
              <a:r>
                <a:rPr lang="it-IT" altLang="it-IT" sz="933" b="0" i="0" u="none" strike="noStrike" cap="none" dirty="0">
                  <a:solidFill>
                    <a:srgbClr val="000000"/>
                  </a:solidFill>
                  <a:latin typeface="Poppins" panose="00000500000000000000" pitchFamily="2" charset="0"/>
                  <a:ea typeface="PT Sans"/>
                  <a:cs typeface="Poppins" panose="00000500000000000000" pitchFamily="2" charset="0"/>
                  <a:sym typeface="PT Sans"/>
                </a:rPr>
                <a:t>DIREZIONE GENERALE TERRITORIO</a:t>
              </a:r>
            </a:p>
          </p:txBody>
        </p:sp>
      </p:grpSp>
      <p:sp>
        <p:nvSpPr>
          <p:cNvPr id="11" name="Rectangle 1">
            <a:extLst>
              <a:ext uri="{FF2B5EF4-FFF2-40B4-BE49-F238E27FC236}">
                <a16:creationId xmlns:a16="http://schemas.microsoft.com/office/drawing/2014/main" id="{7ED1EE4F-CEFD-EBC7-5351-FDE744243E97}"/>
              </a:ext>
            </a:extLst>
          </p:cNvPr>
          <p:cNvSpPr>
            <a:spLocks noChangeArrowheads="1"/>
          </p:cNvSpPr>
          <p:nvPr/>
        </p:nvSpPr>
        <p:spPr bwMode="auto">
          <a:xfrm>
            <a:off x="479703" y="6275640"/>
            <a:ext cx="8297859" cy="410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920" tIns="60960" rIns="121920" bIns="60960" numCol="1" anchor="ctr" anchorCtr="0" compatLnSpc="1">
            <a:prstTxWarp prst="textNoShape">
              <a:avLst/>
            </a:prstTxWarp>
            <a:spAutoFit/>
          </a:bodyPr>
          <a:lstStyle/>
          <a:p>
            <a:pPr marL="0" marR="0" lvl="0" indent="0" defTabSz="1219170" rtl="0" eaLnBrk="0" fontAlgn="base" latinLnBrk="0" hangingPunct="0">
              <a:lnSpc>
                <a:spcPct val="100000"/>
              </a:lnSpc>
              <a:spcBef>
                <a:spcPts val="0"/>
              </a:spcBef>
              <a:spcAft>
                <a:spcPts val="0"/>
              </a:spcAft>
              <a:buClr>
                <a:schemeClr val="dk1"/>
              </a:buClr>
              <a:buSzPts val="2800"/>
              <a:buFont typeface="PT Sans"/>
              <a:buNone/>
              <a:tabLst/>
            </a:pPr>
            <a:r>
              <a:rPr lang="it-IT" altLang="it-IT" sz="933" i="0" u="none" strike="noStrike" cap="none" dirty="0">
                <a:solidFill>
                  <a:srgbClr val="4C8B90"/>
                </a:solidFill>
                <a:latin typeface="Poppins" panose="00000500000000000000" pitchFamily="2" charset="0"/>
                <a:ea typeface="PT Sans"/>
                <a:cs typeface="Poppins" panose="00000500000000000000" pitchFamily="2" charset="0"/>
                <a:sym typeface="PT Sans"/>
              </a:rPr>
              <a:t>Rapporti con il Consiglio regionale, Urbanistica, Pianificazione territoriale, Demanio marittimo e Tutela del Paesaggio, Politiche abitative ed Edilizia, Attività estrattive, Rapporti con i lavoratori transfrontalieri, Formazione, Orientamento, Programmi comunitari di competenza</a:t>
            </a:r>
          </a:p>
        </p:txBody>
      </p:sp>
    </p:spTree>
    <p:extLst>
      <p:ext uri="{BB962C8B-B14F-4D97-AF65-F5344CB8AC3E}">
        <p14:creationId xmlns:p14="http://schemas.microsoft.com/office/powerpoint/2010/main" val="3813314989"/>
      </p:ext>
    </p:extLst>
  </p:cSld>
  <p:clrMap bg1="lt1" tx1="dk1" bg2="dk2" tx2="lt2" accent1="accent1" accent2="accent2" accent3="accent3" accent4="accent4" accent5="accent5" accent6="accent6" hlink="hlink" folHlink="folHlink"/>
  <p:sldLayoutIdLst>
    <p:sldLayoutId id="2147484216" r:id="rId1"/>
    <p:sldLayoutId id="2147484217" r:id="rId2"/>
    <p:sldLayoutId id="2147484218" r:id="rId3"/>
    <p:sldLayoutId id="2147484219" r:id="rId4"/>
    <p:sldLayoutId id="2147484220" r:id="rId5"/>
    <p:sldLayoutId id="2147484221" r:id="rId6"/>
    <p:sldLayoutId id="2147484222" r:id="rId7"/>
    <p:sldLayoutId id="2147484223" r:id="rId8"/>
    <p:sldLayoutId id="2147484224" r:id="rId9"/>
  </p:sldLayoutIdLst>
  <p:transition>
    <p:fade thruBlk="1"/>
  </p:transition>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chemeClr val="lt1"/>
            </a:gs>
            <a:gs pos="44000">
              <a:schemeClr val="lt2"/>
            </a:gs>
            <a:gs pos="72000">
              <a:schemeClr val="lt2"/>
            </a:gs>
            <a:gs pos="100000">
              <a:srgbClr val="D0D8E5"/>
            </a:gs>
          </a:gsLst>
          <a:path path="circle">
            <a:fillToRect r="100000" b="100000"/>
          </a:path>
          <a:tileRect l="-100000" t="-10000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035267" y="536933"/>
            <a:ext cx="4783200" cy="1142400"/>
          </a:xfrm>
          <a:prstGeom prst="rect">
            <a:avLst/>
          </a:prstGeom>
          <a:noFill/>
          <a:ln>
            <a:noFill/>
          </a:ln>
        </p:spPr>
        <p:txBody>
          <a:bodyPr spcFirstLastPara="1" wrap="square" lIns="0" tIns="0" rIns="0" bIns="0" anchor="b" anchorCtr="0">
            <a:noAutofit/>
          </a:bodyPr>
          <a:lstStyle>
            <a:lvl1pPr lvl="0">
              <a:spcBef>
                <a:spcPts val="0"/>
              </a:spcBef>
              <a:spcAft>
                <a:spcPts val="0"/>
              </a:spcAft>
              <a:buClr>
                <a:schemeClr val="dk1"/>
              </a:buClr>
              <a:buSzPts val="1800"/>
              <a:buFont typeface="Poppins"/>
              <a:buNone/>
              <a:defRPr sz="1800" b="1">
                <a:solidFill>
                  <a:schemeClr val="dk1"/>
                </a:solidFill>
                <a:latin typeface="Poppins"/>
                <a:ea typeface="Poppins"/>
                <a:cs typeface="Poppins"/>
                <a:sym typeface="Poppins"/>
              </a:defRPr>
            </a:lvl1pPr>
            <a:lvl2pPr lvl="1">
              <a:spcBef>
                <a:spcPts val="0"/>
              </a:spcBef>
              <a:spcAft>
                <a:spcPts val="0"/>
              </a:spcAft>
              <a:buClr>
                <a:schemeClr val="dk1"/>
              </a:buClr>
              <a:buSzPts val="1800"/>
              <a:buFont typeface="Poppins"/>
              <a:buNone/>
              <a:defRPr sz="1800" b="1">
                <a:solidFill>
                  <a:schemeClr val="dk1"/>
                </a:solidFill>
                <a:latin typeface="Poppins"/>
                <a:ea typeface="Poppins"/>
                <a:cs typeface="Poppins"/>
                <a:sym typeface="Poppins"/>
              </a:defRPr>
            </a:lvl2pPr>
            <a:lvl3pPr lvl="2">
              <a:spcBef>
                <a:spcPts val="0"/>
              </a:spcBef>
              <a:spcAft>
                <a:spcPts val="0"/>
              </a:spcAft>
              <a:buClr>
                <a:schemeClr val="dk1"/>
              </a:buClr>
              <a:buSzPts val="1800"/>
              <a:buFont typeface="Poppins"/>
              <a:buNone/>
              <a:defRPr sz="1800" b="1">
                <a:solidFill>
                  <a:schemeClr val="dk1"/>
                </a:solidFill>
                <a:latin typeface="Poppins"/>
                <a:ea typeface="Poppins"/>
                <a:cs typeface="Poppins"/>
                <a:sym typeface="Poppins"/>
              </a:defRPr>
            </a:lvl3pPr>
            <a:lvl4pPr lvl="3">
              <a:spcBef>
                <a:spcPts val="0"/>
              </a:spcBef>
              <a:spcAft>
                <a:spcPts val="0"/>
              </a:spcAft>
              <a:buClr>
                <a:schemeClr val="dk1"/>
              </a:buClr>
              <a:buSzPts val="1800"/>
              <a:buFont typeface="Poppins"/>
              <a:buNone/>
              <a:defRPr sz="1800" b="1">
                <a:solidFill>
                  <a:schemeClr val="dk1"/>
                </a:solidFill>
                <a:latin typeface="Poppins"/>
                <a:ea typeface="Poppins"/>
                <a:cs typeface="Poppins"/>
                <a:sym typeface="Poppins"/>
              </a:defRPr>
            </a:lvl4pPr>
            <a:lvl5pPr lvl="4">
              <a:spcBef>
                <a:spcPts val="0"/>
              </a:spcBef>
              <a:spcAft>
                <a:spcPts val="0"/>
              </a:spcAft>
              <a:buClr>
                <a:schemeClr val="dk1"/>
              </a:buClr>
              <a:buSzPts val="1800"/>
              <a:buFont typeface="Poppins"/>
              <a:buNone/>
              <a:defRPr sz="1800" b="1">
                <a:solidFill>
                  <a:schemeClr val="dk1"/>
                </a:solidFill>
                <a:latin typeface="Poppins"/>
                <a:ea typeface="Poppins"/>
                <a:cs typeface="Poppins"/>
                <a:sym typeface="Poppins"/>
              </a:defRPr>
            </a:lvl5pPr>
            <a:lvl6pPr lvl="5">
              <a:spcBef>
                <a:spcPts val="0"/>
              </a:spcBef>
              <a:spcAft>
                <a:spcPts val="0"/>
              </a:spcAft>
              <a:buClr>
                <a:schemeClr val="dk1"/>
              </a:buClr>
              <a:buSzPts val="1800"/>
              <a:buFont typeface="Poppins"/>
              <a:buNone/>
              <a:defRPr sz="1800" b="1">
                <a:solidFill>
                  <a:schemeClr val="dk1"/>
                </a:solidFill>
                <a:latin typeface="Poppins"/>
                <a:ea typeface="Poppins"/>
                <a:cs typeface="Poppins"/>
                <a:sym typeface="Poppins"/>
              </a:defRPr>
            </a:lvl6pPr>
            <a:lvl7pPr lvl="6">
              <a:spcBef>
                <a:spcPts val="0"/>
              </a:spcBef>
              <a:spcAft>
                <a:spcPts val="0"/>
              </a:spcAft>
              <a:buClr>
                <a:schemeClr val="dk1"/>
              </a:buClr>
              <a:buSzPts val="1800"/>
              <a:buFont typeface="Poppins"/>
              <a:buNone/>
              <a:defRPr sz="1800" b="1">
                <a:solidFill>
                  <a:schemeClr val="dk1"/>
                </a:solidFill>
                <a:latin typeface="Poppins"/>
                <a:ea typeface="Poppins"/>
                <a:cs typeface="Poppins"/>
                <a:sym typeface="Poppins"/>
              </a:defRPr>
            </a:lvl7pPr>
            <a:lvl8pPr lvl="7">
              <a:spcBef>
                <a:spcPts val="0"/>
              </a:spcBef>
              <a:spcAft>
                <a:spcPts val="0"/>
              </a:spcAft>
              <a:buClr>
                <a:schemeClr val="dk1"/>
              </a:buClr>
              <a:buSzPts val="1800"/>
              <a:buFont typeface="Poppins"/>
              <a:buNone/>
              <a:defRPr sz="1800" b="1">
                <a:solidFill>
                  <a:schemeClr val="dk1"/>
                </a:solidFill>
                <a:latin typeface="Poppins"/>
                <a:ea typeface="Poppins"/>
                <a:cs typeface="Poppins"/>
                <a:sym typeface="Poppins"/>
              </a:defRPr>
            </a:lvl8pPr>
            <a:lvl9pPr lvl="8">
              <a:spcBef>
                <a:spcPts val="0"/>
              </a:spcBef>
              <a:spcAft>
                <a:spcPts val="0"/>
              </a:spcAft>
              <a:buClr>
                <a:schemeClr val="dk1"/>
              </a:buClr>
              <a:buSzPts val="1800"/>
              <a:buFont typeface="Poppins"/>
              <a:buNone/>
              <a:defRPr sz="1800" b="1">
                <a:solidFill>
                  <a:schemeClr val="dk1"/>
                </a:solidFill>
                <a:latin typeface="Poppins"/>
                <a:ea typeface="Poppins"/>
                <a:cs typeface="Poppins"/>
                <a:sym typeface="Poppins"/>
              </a:defRPr>
            </a:lvl9pPr>
          </a:lstStyle>
          <a:p>
            <a:endParaRPr/>
          </a:p>
        </p:txBody>
      </p:sp>
      <p:sp>
        <p:nvSpPr>
          <p:cNvPr id="7" name="Google Shape;7;p1"/>
          <p:cNvSpPr txBox="1">
            <a:spLocks noGrp="1"/>
          </p:cNvSpPr>
          <p:nvPr>
            <p:ph type="body" idx="1"/>
          </p:nvPr>
        </p:nvSpPr>
        <p:spPr>
          <a:xfrm>
            <a:off x="1035267" y="2032500"/>
            <a:ext cx="10121600" cy="3910000"/>
          </a:xfrm>
          <a:prstGeom prst="rect">
            <a:avLst/>
          </a:prstGeom>
          <a:noFill/>
          <a:ln>
            <a:noFill/>
          </a:ln>
        </p:spPr>
        <p:txBody>
          <a:bodyPr spcFirstLastPara="1" wrap="square" lIns="0" tIns="0" rIns="0" bIns="0" anchor="t" anchorCtr="0">
            <a:noAutofit/>
          </a:bodyPr>
          <a:lstStyle>
            <a:lvl1pPr marL="457200" lvl="0" indent="-355600">
              <a:lnSpc>
                <a:spcPct val="120000"/>
              </a:lnSpc>
              <a:spcBef>
                <a:spcPts val="600"/>
              </a:spcBef>
              <a:spcAft>
                <a:spcPts val="0"/>
              </a:spcAft>
              <a:buClr>
                <a:schemeClr val="accent6"/>
              </a:buClr>
              <a:buSzPts val="2000"/>
              <a:buFont typeface="Montserrat Light"/>
              <a:buChar char="❑"/>
              <a:defRPr sz="2000">
                <a:solidFill>
                  <a:schemeClr val="dk1"/>
                </a:solidFill>
                <a:latin typeface="Montserrat Light"/>
                <a:ea typeface="Montserrat Light"/>
                <a:cs typeface="Montserrat Light"/>
                <a:sym typeface="Montserrat Light"/>
              </a:defRPr>
            </a:lvl1pPr>
            <a:lvl2pPr marL="914400" lvl="1" indent="-355600">
              <a:lnSpc>
                <a:spcPct val="120000"/>
              </a:lnSpc>
              <a:spcBef>
                <a:spcPts val="600"/>
              </a:spcBef>
              <a:spcAft>
                <a:spcPts val="0"/>
              </a:spcAft>
              <a:buClr>
                <a:schemeClr val="accent6"/>
              </a:buClr>
              <a:buSzPts val="2000"/>
              <a:buFont typeface="Montserrat Light"/>
              <a:buChar char="❏"/>
              <a:defRPr sz="2000">
                <a:solidFill>
                  <a:schemeClr val="dk1"/>
                </a:solidFill>
                <a:latin typeface="Montserrat Light"/>
                <a:ea typeface="Montserrat Light"/>
                <a:cs typeface="Montserrat Light"/>
                <a:sym typeface="Montserrat Light"/>
              </a:defRPr>
            </a:lvl2pPr>
            <a:lvl3pPr marL="1371600" lvl="2" indent="-355600">
              <a:lnSpc>
                <a:spcPct val="120000"/>
              </a:lnSpc>
              <a:spcBef>
                <a:spcPts val="600"/>
              </a:spcBef>
              <a:spcAft>
                <a:spcPts val="0"/>
              </a:spcAft>
              <a:buClr>
                <a:schemeClr val="accent6"/>
              </a:buClr>
              <a:buSzPts val="2000"/>
              <a:buFont typeface="Montserrat Light"/>
              <a:buChar char="❏"/>
              <a:defRPr sz="2000">
                <a:solidFill>
                  <a:schemeClr val="dk1"/>
                </a:solidFill>
                <a:latin typeface="Montserrat Light"/>
                <a:ea typeface="Montserrat Light"/>
                <a:cs typeface="Montserrat Light"/>
                <a:sym typeface="Montserrat Light"/>
              </a:defRPr>
            </a:lvl3pPr>
            <a:lvl4pPr marL="1828800" lvl="3" indent="-355600">
              <a:lnSpc>
                <a:spcPct val="120000"/>
              </a:lnSpc>
              <a:spcBef>
                <a:spcPts val="600"/>
              </a:spcBef>
              <a:spcAft>
                <a:spcPts val="0"/>
              </a:spcAft>
              <a:buClr>
                <a:schemeClr val="accent6"/>
              </a:buClr>
              <a:buSzPts val="2000"/>
              <a:buFont typeface="Montserrat Light"/>
              <a:buChar char="❏"/>
              <a:defRPr sz="2000">
                <a:solidFill>
                  <a:schemeClr val="dk1"/>
                </a:solidFill>
                <a:latin typeface="Montserrat Light"/>
                <a:ea typeface="Montserrat Light"/>
                <a:cs typeface="Montserrat Light"/>
                <a:sym typeface="Montserrat Light"/>
              </a:defRPr>
            </a:lvl4pPr>
            <a:lvl5pPr marL="2286000" lvl="4" indent="-355600">
              <a:lnSpc>
                <a:spcPct val="120000"/>
              </a:lnSpc>
              <a:spcBef>
                <a:spcPts val="600"/>
              </a:spcBef>
              <a:spcAft>
                <a:spcPts val="0"/>
              </a:spcAft>
              <a:buClr>
                <a:schemeClr val="accent6"/>
              </a:buClr>
              <a:buSzPts val="2000"/>
              <a:buFont typeface="Montserrat Light"/>
              <a:buChar char="❏"/>
              <a:defRPr sz="2000">
                <a:solidFill>
                  <a:schemeClr val="dk1"/>
                </a:solidFill>
                <a:latin typeface="Montserrat Light"/>
                <a:ea typeface="Montserrat Light"/>
                <a:cs typeface="Montserrat Light"/>
                <a:sym typeface="Montserrat Light"/>
              </a:defRPr>
            </a:lvl5pPr>
            <a:lvl6pPr marL="2743200" lvl="5" indent="-355600">
              <a:lnSpc>
                <a:spcPct val="120000"/>
              </a:lnSpc>
              <a:spcBef>
                <a:spcPts val="600"/>
              </a:spcBef>
              <a:spcAft>
                <a:spcPts val="0"/>
              </a:spcAft>
              <a:buClr>
                <a:schemeClr val="accent6"/>
              </a:buClr>
              <a:buSzPts val="2000"/>
              <a:buFont typeface="Montserrat Light"/>
              <a:buChar char="❏"/>
              <a:defRPr sz="2000">
                <a:solidFill>
                  <a:schemeClr val="dk1"/>
                </a:solidFill>
                <a:latin typeface="Montserrat Light"/>
                <a:ea typeface="Montserrat Light"/>
                <a:cs typeface="Montserrat Light"/>
                <a:sym typeface="Montserrat Light"/>
              </a:defRPr>
            </a:lvl6pPr>
            <a:lvl7pPr marL="3200400" lvl="6" indent="-355600">
              <a:lnSpc>
                <a:spcPct val="120000"/>
              </a:lnSpc>
              <a:spcBef>
                <a:spcPts val="600"/>
              </a:spcBef>
              <a:spcAft>
                <a:spcPts val="0"/>
              </a:spcAft>
              <a:buClr>
                <a:schemeClr val="accent6"/>
              </a:buClr>
              <a:buSzPts val="2000"/>
              <a:buFont typeface="Montserrat Light"/>
              <a:buChar char="❏"/>
              <a:defRPr sz="2000">
                <a:solidFill>
                  <a:schemeClr val="dk1"/>
                </a:solidFill>
                <a:latin typeface="Montserrat Light"/>
                <a:ea typeface="Montserrat Light"/>
                <a:cs typeface="Montserrat Light"/>
                <a:sym typeface="Montserrat Light"/>
              </a:defRPr>
            </a:lvl7pPr>
            <a:lvl8pPr marL="3657600" lvl="7" indent="-355600">
              <a:lnSpc>
                <a:spcPct val="120000"/>
              </a:lnSpc>
              <a:spcBef>
                <a:spcPts val="600"/>
              </a:spcBef>
              <a:spcAft>
                <a:spcPts val="0"/>
              </a:spcAft>
              <a:buClr>
                <a:schemeClr val="accent6"/>
              </a:buClr>
              <a:buSzPts val="2000"/>
              <a:buFont typeface="Montserrat Light"/>
              <a:buChar char="❏"/>
              <a:defRPr sz="2000">
                <a:solidFill>
                  <a:schemeClr val="dk1"/>
                </a:solidFill>
                <a:latin typeface="Montserrat Light"/>
                <a:ea typeface="Montserrat Light"/>
                <a:cs typeface="Montserrat Light"/>
                <a:sym typeface="Montserrat Light"/>
              </a:defRPr>
            </a:lvl8pPr>
            <a:lvl9pPr marL="4114800" lvl="8" indent="-355600">
              <a:lnSpc>
                <a:spcPct val="120000"/>
              </a:lnSpc>
              <a:spcBef>
                <a:spcPts val="600"/>
              </a:spcBef>
              <a:spcAft>
                <a:spcPts val="0"/>
              </a:spcAft>
              <a:buClr>
                <a:schemeClr val="accent6"/>
              </a:buClr>
              <a:buSzPts val="2000"/>
              <a:buFont typeface="Montserrat Light"/>
              <a:buChar char="❏"/>
              <a:defRPr sz="2000">
                <a:solidFill>
                  <a:schemeClr val="dk1"/>
                </a:solidFill>
                <a:latin typeface="Montserrat Light"/>
                <a:ea typeface="Montserrat Light"/>
                <a:cs typeface="Montserrat Light"/>
                <a:sym typeface="Montserrat Light"/>
              </a:defRPr>
            </a:lvl9pPr>
          </a:lstStyle>
          <a:p>
            <a:endParaRPr/>
          </a:p>
        </p:txBody>
      </p:sp>
      <p:sp>
        <p:nvSpPr>
          <p:cNvPr id="8" name="Google Shape;8;p1"/>
          <p:cNvSpPr txBox="1">
            <a:spLocks noGrp="1"/>
          </p:cNvSpPr>
          <p:nvPr>
            <p:ph type="sldNum" idx="12"/>
          </p:nvPr>
        </p:nvSpPr>
        <p:spPr>
          <a:xfrm>
            <a:off x="-2299" y="6299792"/>
            <a:ext cx="552800" cy="546000"/>
          </a:xfrm>
          <a:prstGeom prst="rect">
            <a:avLst/>
          </a:prstGeom>
          <a:noFill/>
          <a:ln>
            <a:noFill/>
          </a:ln>
        </p:spPr>
        <p:txBody>
          <a:bodyPr spcFirstLastPara="1" wrap="square" lIns="0" tIns="0" rIns="0" bIns="0" anchor="ctr" anchorCtr="0">
            <a:noAutofit/>
          </a:bodyPr>
          <a:lstStyle>
            <a:lvl1pPr lvl="0" algn="ctr">
              <a:buNone/>
              <a:defRPr sz="933">
                <a:solidFill>
                  <a:srgbClr val="4C8B90"/>
                </a:solidFill>
                <a:latin typeface="Montserrat Light"/>
                <a:ea typeface="Montserrat Light"/>
                <a:cs typeface="Montserrat Light"/>
                <a:sym typeface="Montserrat Light"/>
              </a:defRPr>
            </a:lvl1pPr>
            <a:lvl2pPr lvl="1" algn="ctr">
              <a:buNone/>
              <a:defRPr sz="1733">
                <a:solidFill>
                  <a:schemeClr val="dk2"/>
                </a:solidFill>
                <a:latin typeface="Montserrat Light"/>
                <a:ea typeface="Montserrat Light"/>
                <a:cs typeface="Montserrat Light"/>
                <a:sym typeface="Montserrat Light"/>
              </a:defRPr>
            </a:lvl2pPr>
            <a:lvl3pPr lvl="2" algn="ctr">
              <a:buNone/>
              <a:defRPr sz="1733">
                <a:solidFill>
                  <a:schemeClr val="dk2"/>
                </a:solidFill>
                <a:latin typeface="Montserrat Light"/>
                <a:ea typeface="Montserrat Light"/>
                <a:cs typeface="Montserrat Light"/>
                <a:sym typeface="Montserrat Light"/>
              </a:defRPr>
            </a:lvl3pPr>
            <a:lvl4pPr lvl="3" algn="ctr">
              <a:buNone/>
              <a:defRPr sz="1733">
                <a:solidFill>
                  <a:schemeClr val="dk2"/>
                </a:solidFill>
                <a:latin typeface="Montserrat Light"/>
                <a:ea typeface="Montserrat Light"/>
                <a:cs typeface="Montserrat Light"/>
                <a:sym typeface="Montserrat Light"/>
              </a:defRPr>
            </a:lvl4pPr>
            <a:lvl5pPr lvl="4" algn="ctr">
              <a:buNone/>
              <a:defRPr sz="1733">
                <a:solidFill>
                  <a:schemeClr val="dk2"/>
                </a:solidFill>
                <a:latin typeface="Montserrat Light"/>
                <a:ea typeface="Montserrat Light"/>
                <a:cs typeface="Montserrat Light"/>
                <a:sym typeface="Montserrat Light"/>
              </a:defRPr>
            </a:lvl5pPr>
            <a:lvl6pPr lvl="5" algn="ctr">
              <a:buNone/>
              <a:defRPr sz="1733">
                <a:solidFill>
                  <a:schemeClr val="dk2"/>
                </a:solidFill>
                <a:latin typeface="Montserrat Light"/>
                <a:ea typeface="Montserrat Light"/>
                <a:cs typeface="Montserrat Light"/>
                <a:sym typeface="Montserrat Light"/>
              </a:defRPr>
            </a:lvl6pPr>
            <a:lvl7pPr lvl="6" algn="ctr">
              <a:buNone/>
              <a:defRPr sz="1733">
                <a:solidFill>
                  <a:schemeClr val="dk2"/>
                </a:solidFill>
                <a:latin typeface="Montserrat Light"/>
                <a:ea typeface="Montserrat Light"/>
                <a:cs typeface="Montserrat Light"/>
                <a:sym typeface="Montserrat Light"/>
              </a:defRPr>
            </a:lvl7pPr>
            <a:lvl8pPr lvl="7" algn="ctr">
              <a:buNone/>
              <a:defRPr sz="1733">
                <a:solidFill>
                  <a:schemeClr val="dk2"/>
                </a:solidFill>
                <a:latin typeface="Montserrat Light"/>
                <a:ea typeface="Montserrat Light"/>
                <a:cs typeface="Montserrat Light"/>
                <a:sym typeface="Montserrat Light"/>
              </a:defRPr>
            </a:lvl8pPr>
            <a:lvl9pPr lvl="8" algn="ctr">
              <a:buNone/>
              <a:defRPr sz="1733">
                <a:solidFill>
                  <a:schemeClr val="dk2"/>
                </a:solidFill>
                <a:latin typeface="Montserrat Light"/>
                <a:ea typeface="Montserrat Light"/>
                <a:cs typeface="Montserrat Light"/>
                <a:sym typeface="Montserrat Light"/>
              </a:defRPr>
            </a:lvl9pPr>
          </a:lstStyle>
          <a:p>
            <a:fld id="{00000000-1234-1234-1234-123412341234}" type="slidenum">
              <a:rPr lang="it-IT" smtClean="0"/>
              <a:pPr/>
              <a:t>‹N›</a:t>
            </a:fld>
            <a:endParaRPr lang="it-IT" dirty="0"/>
          </a:p>
        </p:txBody>
      </p:sp>
      <p:cxnSp>
        <p:nvCxnSpPr>
          <p:cNvPr id="5" name="Connettore diritto 4">
            <a:extLst>
              <a:ext uri="{FF2B5EF4-FFF2-40B4-BE49-F238E27FC236}">
                <a16:creationId xmlns:a16="http://schemas.microsoft.com/office/drawing/2014/main" id="{15F996FA-7529-31E6-6F32-A437F9E9BDBE}"/>
              </a:ext>
            </a:extLst>
          </p:cNvPr>
          <p:cNvCxnSpPr>
            <a:cxnSpLocks/>
          </p:cNvCxnSpPr>
          <p:nvPr userDrawn="1"/>
        </p:nvCxnSpPr>
        <p:spPr>
          <a:xfrm>
            <a:off x="9051380" y="6091148"/>
            <a:ext cx="0" cy="637915"/>
          </a:xfrm>
          <a:prstGeom prst="line">
            <a:avLst/>
          </a:prstGeom>
          <a:ln>
            <a:solidFill>
              <a:srgbClr val="4C8B90"/>
            </a:solidFill>
          </a:ln>
        </p:spPr>
        <p:style>
          <a:lnRef idx="1">
            <a:schemeClr val="accent1"/>
          </a:lnRef>
          <a:fillRef idx="0">
            <a:schemeClr val="accent1"/>
          </a:fillRef>
          <a:effectRef idx="0">
            <a:schemeClr val="accent1"/>
          </a:effectRef>
          <a:fontRef idx="minor">
            <a:schemeClr val="tx1"/>
          </a:fontRef>
        </p:style>
      </p:cxnSp>
      <p:grpSp>
        <p:nvGrpSpPr>
          <p:cNvPr id="2" name="Gruppo 1">
            <a:extLst>
              <a:ext uri="{FF2B5EF4-FFF2-40B4-BE49-F238E27FC236}">
                <a16:creationId xmlns:a16="http://schemas.microsoft.com/office/drawing/2014/main" id="{920C71D1-5402-E71C-DF87-DC941CA0B705}"/>
              </a:ext>
            </a:extLst>
          </p:cNvPr>
          <p:cNvGrpSpPr/>
          <p:nvPr userDrawn="1"/>
        </p:nvGrpSpPr>
        <p:grpSpPr>
          <a:xfrm>
            <a:off x="9448106" y="6035732"/>
            <a:ext cx="2645567" cy="754192"/>
            <a:chOff x="6392911" y="4550861"/>
            <a:chExt cx="1984175" cy="565644"/>
          </a:xfrm>
        </p:grpSpPr>
        <p:grpSp>
          <p:nvGrpSpPr>
            <p:cNvPr id="12" name="Gruppo 11">
              <a:extLst>
                <a:ext uri="{FF2B5EF4-FFF2-40B4-BE49-F238E27FC236}">
                  <a16:creationId xmlns:a16="http://schemas.microsoft.com/office/drawing/2014/main" id="{AAEB55FF-5488-D5FA-A0E3-4C4FAF67F2C0}"/>
                </a:ext>
              </a:extLst>
            </p:cNvPr>
            <p:cNvGrpSpPr/>
            <p:nvPr userDrawn="1"/>
          </p:nvGrpSpPr>
          <p:grpSpPr>
            <a:xfrm>
              <a:off x="6392911" y="4550861"/>
              <a:ext cx="1852345" cy="565644"/>
              <a:chOff x="7812361" y="4550861"/>
              <a:chExt cx="1852345" cy="565644"/>
            </a:xfrm>
          </p:grpSpPr>
          <p:pic>
            <p:nvPicPr>
              <p:cNvPr id="3" name="Immagine 2" descr="logo-RL-or.png">
                <a:extLst>
                  <a:ext uri="{FF2B5EF4-FFF2-40B4-BE49-F238E27FC236}">
                    <a16:creationId xmlns:a16="http://schemas.microsoft.com/office/drawing/2014/main" id="{996713B6-BF79-25BA-ED52-6F0BCEBCD1E8}"/>
                  </a:ext>
                </a:extLst>
              </p:cNvPr>
              <p:cNvPicPr>
                <a:picLocks noChangeAspect="1"/>
              </p:cNvPicPr>
              <p:nvPr userDrawn="1"/>
            </p:nvPicPr>
            <p:blipFill>
              <a:blip r:embed="rId10">
                <a:extLst>
                  <a:ext uri="{28A0092B-C50C-407E-A947-70E740481C1C}">
                    <a14:useLocalDpi xmlns:a14="http://schemas.microsoft.com/office/drawing/2010/main" val="0"/>
                  </a:ext>
                </a:extLst>
              </a:blip>
              <a:srcRect r="52620"/>
              <a:stretch/>
            </p:blipFill>
            <p:spPr>
              <a:xfrm>
                <a:off x="7812361" y="4569951"/>
                <a:ext cx="449466" cy="489869"/>
              </a:xfrm>
              <a:prstGeom prst="rect">
                <a:avLst/>
              </a:prstGeom>
            </p:spPr>
          </p:pic>
          <p:pic>
            <p:nvPicPr>
              <p:cNvPr id="10" name="Immagine 9">
                <a:extLst>
                  <a:ext uri="{FF2B5EF4-FFF2-40B4-BE49-F238E27FC236}">
                    <a16:creationId xmlns:a16="http://schemas.microsoft.com/office/drawing/2014/main" id="{6559F89A-78F2-A862-134F-8B4AB785ACD9}"/>
                  </a:ext>
                </a:extLst>
              </p:cNvPr>
              <p:cNvPicPr>
                <a:picLocks noChangeAspect="1"/>
              </p:cNvPicPr>
              <p:nvPr userDrawn="1"/>
            </p:nvPicPr>
            <p:blipFill>
              <a:blip r:embed="rId11">
                <a:clrChange>
                  <a:clrFrom>
                    <a:srgbClr val="FFFFFF"/>
                  </a:clrFrom>
                  <a:clrTo>
                    <a:srgbClr val="FFFFFF">
                      <a:alpha val="0"/>
                    </a:srgbClr>
                  </a:clrTo>
                </a:clrChange>
              </a:blip>
              <a:srcRect l="24381"/>
              <a:stretch/>
            </p:blipFill>
            <p:spPr>
              <a:xfrm>
                <a:off x="8218969" y="4550861"/>
                <a:ext cx="1445737" cy="565644"/>
              </a:xfrm>
              <a:prstGeom prst="rect">
                <a:avLst/>
              </a:prstGeom>
            </p:spPr>
          </p:pic>
        </p:grpSp>
        <p:sp>
          <p:nvSpPr>
            <p:cNvPr id="9" name="Rectangle 1">
              <a:extLst>
                <a:ext uri="{FF2B5EF4-FFF2-40B4-BE49-F238E27FC236}">
                  <a16:creationId xmlns:a16="http://schemas.microsoft.com/office/drawing/2014/main" id="{A6CA5D7A-20BF-7098-4471-FE32CE7F06E8}"/>
                </a:ext>
              </a:extLst>
            </p:cNvPr>
            <p:cNvSpPr>
              <a:spLocks noChangeArrowheads="1"/>
            </p:cNvSpPr>
            <p:nvPr userDrawn="1"/>
          </p:nvSpPr>
          <p:spPr bwMode="auto">
            <a:xfrm>
              <a:off x="6753400" y="4913268"/>
              <a:ext cx="1623686" cy="176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1219170" rtl="0" eaLnBrk="0" fontAlgn="base" latinLnBrk="0" hangingPunct="0">
                <a:lnSpc>
                  <a:spcPct val="100000"/>
                </a:lnSpc>
                <a:spcBef>
                  <a:spcPts val="0"/>
                </a:spcBef>
                <a:spcAft>
                  <a:spcPts val="0"/>
                </a:spcAft>
                <a:buClr>
                  <a:schemeClr val="dk1"/>
                </a:buClr>
                <a:buSzPts val="2800"/>
                <a:buFont typeface="PT Sans"/>
                <a:buNone/>
                <a:tabLst/>
              </a:pPr>
              <a:r>
                <a:rPr lang="it-IT" altLang="it-IT" sz="933" b="0" i="0" u="none" strike="noStrike" cap="none" dirty="0">
                  <a:solidFill>
                    <a:srgbClr val="000000"/>
                  </a:solidFill>
                  <a:latin typeface="Poppins" panose="00000500000000000000" pitchFamily="2" charset="0"/>
                  <a:ea typeface="PT Sans"/>
                  <a:cs typeface="Poppins" panose="00000500000000000000" pitchFamily="2" charset="0"/>
                  <a:sym typeface="PT Sans"/>
                </a:rPr>
                <a:t>DIREZIONE GENERALE TERRITORIO</a:t>
              </a:r>
            </a:p>
          </p:txBody>
        </p:sp>
      </p:grpSp>
      <p:sp>
        <p:nvSpPr>
          <p:cNvPr id="11" name="Rectangle 1">
            <a:extLst>
              <a:ext uri="{FF2B5EF4-FFF2-40B4-BE49-F238E27FC236}">
                <a16:creationId xmlns:a16="http://schemas.microsoft.com/office/drawing/2014/main" id="{7ED1EE4F-CEFD-EBC7-5351-FDE744243E97}"/>
              </a:ext>
            </a:extLst>
          </p:cNvPr>
          <p:cNvSpPr>
            <a:spLocks noChangeArrowheads="1"/>
          </p:cNvSpPr>
          <p:nvPr userDrawn="1"/>
        </p:nvSpPr>
        <p:spPr bwMode="auto">
          <a:xfrm>
            <a:off x="479703" y="6275640"/>
            <a:ext cx="8297859" cy="410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920" tIns="60960" rIns="121920" bIns="60960" numCol="1" anchor="ctr" anchorCtr="0" compatLnSpc="1">
            <a:prstTxWarp prst="textNoShape">
              <a:avLst/>
            </a:prstTxWarp>
            <a:spAutoFit/>
          </a:bodyPr>
          <a:lstStyle/>
          <a:p>
            <a:pPr marL="0" marR="0" lvl="0" indent="0" defTabSz="1219170" rtl="0" eaLnBrk="0" fontAlgn="base" latinLnBrk="0" hangingPunct="0">
              <a:lnSpc>
                <a:spcPct val="100000"/>
              </a:lnSpc>
              <a:spcBef>
                <a:spcPts val="0"/>
              </a:spcBef>
              <a:spcAft>
                <a:spcPts val="0"/>
              </a:spcAft>
              <a:buClr>
                <a:schemeClr val="dk1"/>
              </a:buClr>
              <a:buSzPts val="2800"/>
              <a:buFont typeface="PT Sans"/>
              <a:buNone/>
              <a:tabLst/>
            </a:pPr>
            <a:r>
              <a:rPr lang="it-IT" altLang="it-IT" sz="933" i="0" u="none" strike="noStrike" cap="none" dirty="0">
                <a:solidFill>
                  <a:srgbClr val="4C8B90"/>
                </a:solidFill>
                <a:latin typeface="Poppins" panose="00000500000000000000" pitchFamily="2" charset="0"/>
                <a:ea typeface="PT Sans"/>
                <a:cs typeface="Poppins" panose="00000500000000000000" pitchFamily="2" charset="0"/>
                <a:sym typeface="PT Sans"/>
              </a:rPr>
              <a:t>Rapporti con il Consiglio regionale, Urbanistica, Pianificazione territoriale, Demanio marittimo e Tutela del Paesaggio, Politiche abitative ed Edilizia, Attività estrattive, Rapporti con i lavoratori transfrontalieri, Formazione, Orientamento, Programmi comunitari di competenza</a:t>
            </a:r>
          </a:p>
        </p:txBody>
      </p:sp>
    </p:spTree>
    <p:extLst>
      <p:ext uri="{BB962C8B-B14F-4D97-AF65-F5344CB8AC3E}">
        <p14:creationId xmlns:p14="http://schemas.microsoft.com/office/powerpoint/2010/main" val="2291248891"/>
      </p:ext>
    </p:extLst>
  </p:cSld>
  <p:clrMap bg1="lt1" tx1="dk1" bg2="dk2" tx2="lt2" accent1="accent1" accent2="accent2" accent3="accent3" accent4="accent4" accent5="accent5" accent6="accent6" hlink="hlink" folHlink="folHlink"/>
  <p:sldLayoutIdLst>
    <p:sldLayoutId id="2147484226" r:id="rId1"/>
    <p:sldLayoutId id="2147484227" r:id="rId2"/>
    <p:sldLayoutId id="2147484228" r:id="rId3"/>
    <p:sldLayoutId id="2147484229" r:id="rId4"/>
    <p:sldLayoutId id="2147484230" r:id="rId5"/>
    <p:sldLayoutId id="2147484231" r:id="rId6"/>
    <p:sldLayoutId id="2147484232" r:id="rId7"/>
    <p:sldLayoutId id="2147484233" r:id="rId8"/>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a:extLst>
              <a:ext uri="{FF2B5EF4-FFF2-40B4-BE49-F238E27FC236}">
                <a16:creationId xmlns:a16="http://schemas.microsoft.com/office/drawing/2014/main" id="{3904F177-D6CC-950F-82BA-118E6065549B}"/>
              </a:ext>
            </a:extLst>
          </p:cNvPr>
          <p:cNvSpPr>
            <a:spLocks noGrp="1"/>
          </p:cNvSpPr>
          <p:nvPr>
            <p:ph type="subTitle" idx="1"/>
          </p:nvPr>
        </p:nvSpPr>
        <p:spPr>
          <a:xfrm>
            <a:off x="388137" y="920376"/>
            <a:ext cx="8797808" cy="2586222"/>
          </a:xfrm>
        </p:spPr>
        <p:txBody>
          <a:bodyPr/>
          <a:lstStyle/>
          <a:p>
            <a:r>
              <a:rPr lang="it-IT" sz="2800" b="1" i="1">
                <a:solidFill>
                  <a:schemeClr val="accent1">
                    <a:lumMod val="50000"/>
                  </a:schemeClr>
                </a:solidFill>
                <a:effectLst/>
                <a:latin typeface="Montserrat Medium" panose="00000600000000000000" pitchFamily="2" charset="0"/>
                <a:ea typeface="Cambria" panose="02040503050406030204" pitchFamily="18" charset="0"/>
                <a:cs typeface="Cambria" panose="02040503050406030204" pitchFamily="18" charset="0"/>
              </a:rPr>
              <a:t>MODIFICHE AL D.P.R. 380/2001 apportate dal D.L. 69/2024 Disposizioni urgenti in materia di semplificazione edilizia e urbanistica – c.d. “</a:t>
            </a:r>
            <a:r>
              <a:rPr lang="it-IT" sz="2800" b="1" i="1" u="sng">
                <a:solidFill>
                  <a:schemeClr val="accent1">
                    <a:lumMod val="50000"/>
                  </a:schemeClr>
                </a:solidFill>
                <a:effectLst/>
                <a:latin typeface="Montserrat Medium" panose="00000600000000000000" pitchFamily="2" charset="0"/>
                <a:ea typeface="Cambria" panose="02040503050406030204" pitchFamily="18" charset="0"/>
                <a:cs typeface="Cambria" panose="02040503050406030204" pitchFamily="18" charset="0"/>
              </a:rPr>
              <a:t>SALVA CASA</a:t>
            </a:r>
            <a:r>
              <a:rPr lang="it-IT" sz="2800" b="1" i="1">
                <a:solidFill>
                  <a:schemeClr val="accent1">
                    <a:lumMod val="50000"/>
                  </a:schemeClr>
                </a:solidFill>
                <a:effectLst/>
                <a:latin typeface="Montserrat Medium" panose="00000600000000000000" pitchFamily="2" charset="0"/>
                <a:ea typeface="Cambria" panose="02040503050406030204" pitchFamily="18" charset="0"/>
                <a:cs typeface="Cambria" panose="02040503050406030204" pitchFamily="18" charset="0"/>
              </a:rPr>
              <a:t>” – convertito con modificazioni dalla L. 105/2024.</a:t>
            </a:r>
            <a:endParaRPr lang="it-IT" sz="2800" b="1" i="1">
              <a:latin typeface="Montserrat Medium" panose="00000600000000000000" pitchFamily="2" charset="0"/>
            </a:endParaRPr>
          </a:p>
        </p:txBody>
      </p:sp>
      <p:sp>
        <p:nvSpPr>
          <p:cNvPr id="10" name="CasellaDiTesto 9">
            <a:extLst>
              <a:ext uri="{FF2B5EF4-FFF2-40B4-BE49-F238E27FC236}">
                <a16:creationId xmlns:a16="http://schemas.microsoft.com/office/drawing/2014/main" id="{107EA3AC-4D9B-B830-7C40-577A4132DFB9}"/>
              </a:ext>
            </a:extLst>
          </p:cNvPr>
          <p:cNvSpPr txBox="1"/>
          <p:nvPr/>
        </p:nvSpPr>
        <p:spPr>
          <a:xfrm>
            <a:off x="2481810" y="3768203"/>
            <a:ext cx="6094602" cy="773097"/>
          </a:xfrm>
          <a:prstGeom prst="rect">
            <a:avLst/>
          </a:prstGeom>
          <a:noFill/>
        </p:spPr>
        <p:txBody>
          <a:bodyPr wrap="square">
            <a:spAutoFit/>
          </a:bodyPr>
          <a:lstStyle/>
          <a:p>
            <a:pPr marL="457200" indent="-355600" algn="r">
              <a:lnSpc>
                <a:spcPct val="120000"/>
              </a:lnSpc>
              <a:buClr>
                <a:schemeClr val="accent2"/>
              </a:buClr>
              <a:buSzPts val="2000"/>
            </a:pPr>
            <a:r>
              <a:rPr lang="it-IT" altLang="it-IT" b="1">
                <a:solidFill>
                  <a:srgbClr val="004E8E"/>
                </a:solidFill>
                <a:latin typeface="Montserrat Light"/>
                <a:sym typeface="Montserrat Light"/>
              </a:rPr>
              <a:t>Ing. Dott. </a:t>
            </a:r>
            <a:r>
              <a:rPr lang="it-IT" altLang="it-IT" sz="2400" b="1">
                <a:solidFill>
                  <a:srgbClr val="004E8E"/>
                </a:solidFill>
                <a:latin typeface="Montserrat Light"/>
                <a:sym typeface="Montserrat Light"/>
              </a:rPr>
              <a:t>Alessandro CROCE</a:t>
            </a:r>
          </a:p>
          <a:p>
            <a:pPr marL="457200" indent="-355600" algn="r">
              <a:lnSpc>
                <a:spcPct val="120000"/>
              </a:lnSpc>
              <a:buClr>
                <a:schemeClr val="accent2"/>
              </a:buClr>
              <a:buSzPts val="2000"/>
            </a:pPr>
            <a:r>
              <a:rPr lang="it-IT" altLang="it-IT" b="1">
                <a:solidFill>
                  <a:srgbClr val="004E8E"/>
                </a:solidFill>
                <a:latin typeface="Montserrat Light"/>
                <a:sym typeface="Montserrat Light"/>
              </a:rPr>
              <a:t>Direttore Generale del Territorio – Regione Liguria</a:t>
            </a:r>
            <a:endParaRPr lang="it-IT" altLang="it-IT"/>
          </a:p>
        </p:txBody>
      </p:sp>
      <p:sp>
        <p:nvSpPr>
          <p:cNvPr id="13" name="Sottotitolo 2">
            <a:extLst>
              <a:ext uri="{FF2B5EF4-FFF2-40B4-BE49-F238E27FC236}">
                <a16:creationId xmlns:a16="http://schemas.microsoft.com/office/drawing/2014/main" id="{6E0EAA53-0C4F-2DAA-4EA0-134562DB3857}"/>
              </a:ext>
            </a:extLst>
          </p:cNvPr>
          <p:cNvSpPr txBox="1">
            <a:spLocks/>
          </p:cNvSpPr>
          <p:nvPr/>
        </p:nvSpPr>
        <p:spPr>
          <a:xfrm>
            <a:off x="2545972" y="5201029"/>
            <a:ext cx="5966279" cy="57313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457200" marR="0" lvl="0" indent="-355600" algn="l" rtl="0">
              <a:lnSpc>
                <a:spcPct val="120000"/>
              </a:lnSpc>
              <a:spcBef>
                <a:spcPts val="0"/>
              </a:spcBef>
              <a:spcAft>
                <a:spcPts val="0"/>
              </a:spcAft>
              <a:buClr>
                <a:schemeClr val="accent2"/>
              </a:buClr>
              <a:buSzPts val="2000"/>
              <a:buFont typeface="Montserrat Light"/>
              <a:buNone/>
              <a:defRPr sz="1800" b="1" i="0" u="none" strike="noStrike" cap="none">
                <a:solidFill>
                  <a:srgbClr val="4C8B90"/>
                </a:solidFill>
                <a:latin typeface="Montserrat Light"/>
                <a:ea typeface="Montserrat Light"/>
                <a:cs typeface="Montserrat Light"/>
                <a:sym typeface="Montserrat Light"/>
              </a:defRPr>
            </a:lvl1pPr>
            <a:lvl2pPr marL="914400" marR="0" lvl="1" indent="-355600" algn="l" rtl="0">
              <a:lnSpc>
                <a:spcPct val="120000"/>
              </a:lnSpc>
              <a:spcBef>
                <a:spcPts val="0"/>
              </a:spcBef>
              <a:spcAft>
                <a:spcPts val="0"/>
              </a:spcAft>
              <a:buClr>
                <a:schemeClr val="accent2"/>
              </a:buClr>
              <a:buSzPts val="3000"/>
              <a:buFont typeface="Montserrat Light"/>
              <a:buNone/>
              <a:defRPr sz="3000" b="0" i="0" u="none" strike="noStrike" cap="none">
                <a:solidFill>
                  <a:schemeClr val="accent2"/>
                </a:solidFill>
                <a:latin typeface="Montserrat Light"/>
                <a:ea typeface="Montserrat Light"/>
                <a:cs typeface="Montserrat Light"/>
                <a:sym typeface="Montserrat Light"/>
              </a:defRPr>
            </a:lvl2pPr>
            <a:lvl3pPr marL="1371600" marR="0" lvl="2" indent="-355600" algn="l" rtl="0">
              <a:lnSpc>
                <a:spcPct val="120000"/>
              </a:lnSpc>
              <a:spcBef>
                <a:spcPts val="0"/>
              </a:spcBef>
              <a:spcAft>
                <a:spcPts val="0"/>
              </a:spcAft>
              <a:buClr>
                <a:schemeClr val="accent2"/>
              </a:buClr>
              <a:buSzPts val="3000"/>
              <a:buFont typeface="Montserrat Light"/>
              <a:buNone/>
              <a:defRPr sz="3000" b="0" i="0" u="none" strike="noStrike" cap="none">
                <a:solidFill>
                  <a:schemeClr val="accent2"/>
                </a:solidFill>
                <a:latin typeface="Montserrat Light"/>
                <a:ea typeface="Montserrat Light"/>
                <a:cs typeface="Montserrat Light"/>
                <a:sym typeface="Montserrat Light"/>
              </a:defRPr>
            </a:lvl3pPr>
            <a:lvl4pPr marL="1828800" marR="0" lvl="3" indent="-355600" algn="l" rtl="0">
              <a:lnSpc>
                <a:spcPct val="120000"/>
              </a:lnSpc>
              <a:spcBef>
                <a:spcPts val="0"/>
              </a:spcBef>
              <a:spcAft>
                <a:spcPts val="0"/>
              </a:spcAft>
              <a:buClr>
                <a:schemeClr val="accent2"/>
              </a:buClr>
              <a:buSzPts val="3000"/>
              <a:buFont typeface="Montserrat Light"/>
              <a:buNone/>
              <a:defRPr sz="3000" b="0" i="0" u="none" strike="noStrike" cap="none">
                <a:solidFill>
                  <a:schemeClr val="accent2"/>
                </a:solidFill>
                <a:latin typeface="Montserrat Light"/>
                <a:ea typeface="Montserrat Light"/>
                <a:cs typeface="Montserrat Light"/>
                <a:sym typeface="Montserrat Light"/>
              </a:defRPr>
            </a:lvl4pPr>
            <a:lvl5pPr marL="2286000" marR="0" lvl="4" indent="-355600" algn="l" rtl="0">
              <a:lnSpc>
                <a:spcPct val="120000"/>
              </a:lnSpc>
              <a:spcBef>
                <a:spcPts val="0"/>
              </a:spcBef>
              <a:spcAft>
                <a:spcPts val="0"/>
              </a:spcAft>
              <a:buClr>
                <a:schemeClr val="accent2"/>
              </a:buClr>
              <a:buSzPts val="3000"/>
              <a:buFont typeface="Montserrat Light"/>
              <a:buNone/>
              <a:defRPr sz="3000" b="0" i="0" u="none" strike="noStrike" cap="none">
                <a:solidFill>
                  <a:schemeClr val="accent2"/>
                </a:solidFill>
                <a:latin typeface="Montserrat Light"/>
                <a:ea typeface="Montserrat Light"/>
                <a:cs typeface="Montserrat Light"/>
                <a:sym typeface="Montserrat Light"/>
              </a:defRPr>
            </a:lvl5pPr>
            <a:lvl6pPr marL="2743200" marR="0" lvl="5" indent="-355600" algn="l" rtl="0">
              <a:lnSpc>
                <a:spcPct val="120000"/>
              </a:lnSpc>
              <a:spcBef>
                <a:spcPts val="0"/>
              </a:spcBef>
              <a:spcAft>
                <a:spcPts val="0"/>
              </a:spcAft>
              <a:buClr>
                <a:schemeClr val="accent2"/>
              </a:buClr>
              <a:buSzPts val="3000"/>
              <a:buFont typeface="Montserrat Light"/>
              <a:buNone/>
              <a:defRPr sz="3000" b="0" i="0" u="none" strike="noStrike" cap="none">
                <a:solidFill>
                  <a:schemeClr val="accent2"/>
                </a:solidFill>
                <a:latin typeface="Montserrat Light"/>
                <a:ea typeface="Montserrat Light"/>
                <a:cs typeface="Montserrat Light"/>
                <a:sym typeface="Montserrat Light"/>
              </a:defRPr>
            </a:lvl6pPr>
            <a:lvl7pPr marL="3200400" marR="0" lvl="6" indent="-355600" algn="l" rtl="0">
              <a:lnSpc>
                <a:spcPct val="120000"/>
              </a:lnSpc>
              <a:spcBef>
                <a:spcPts val="0"/>
              </a:spcBef>
              <a:spcAft>
                <a:spcPts val="0"/>
              </a:spcAft>
              <a:buClr>
                <a:schemeClr val="accent2"/>
              </a:buClr>
              <a:buSzPts val="3000"/>
              <a:buFont typeface="Montserrat Light"/>
              <a:buNone/>
              <a:defRPr sz="3000" b="0" i="0" u="none" strike="noStrike" cap="none">
                <a:solidFill>
                  <a:schemeClr val="accent2"/>
                </a:solidFill>
                <a:latin typeface="Montserrat Light"/>
                <a:ea typeface="Montserrat Light"/>
                <a:cs typeface="Montserrat Light"/>
                <a:sym typeface="Montserrat Light"/>
              </a:defRPr>
            </a:lvl7pPr>
            <a:lvl8pPr marL="3657600" marR="0" lvl="7" indent="-355600" algn="l" rtl="0">
              <a:lnSpc>
                <a:spcPct val="120000"/>
              </a:lnSpc>
              <a:spcBef>
                <a:spcPts val="0"/>
              </a:spcBef>
              <a:spcAft>
                <a:spcPts val="0"/>
              </a:spcAft>
              <a:buClr>
                <a:schemeClr val="accent2"/>
              </a:buClr>
              <a:buSzPts val="3000"/>
              <a:buFont typeface="Montserrat Light"/>
              <a:buNone/>
              <a:defRPr sz="3000" b="0" i="0" u="none" strike="noStrike" cap="none">
                <a:solidFill>
                  <a:schemeClr val="accent2"/>
                </a:solidFill>
                <a:latin typeface="Montserrat Light"/>
                <a:ea typeface="Montserrat Light"/>
                <a:cs typeface="Montserrat Light"/>
                <a:sym typeface="Montserrat Light"/>
              </a:defRPr>
            </a:lvl8pPr>
            <a:lvl9pPr marL="4114800" marR="0" lvl="8" indent="-355600" algn="l" rtl="0">
              <a:lnSpc>
                <a:spcPct val="120000"/>
              </a:lnSpc>
              <a:spcBef>
                <a:spcPts val="0"/>
              </a:spcBef>
              <a:spcAft>
                <a:spcPts val="0"/>
              </a:spcAft>
              <a:buClr>
                <a:schemeClr val="accent2"/>
              </a:buClr>
              <a:buSzPts val="3000"/>
              <a:buFont typeface="Montserrat Light"/>
              <a:buNone/>
              <a:defRPr sz="3000" b="0" i="0" u="none" strike="noStrike" cap="none">
                <a:solidFill>
                  <a:schemeClr val="accent2"/>
                </a:solidFill>
                <a:latin typeface="Montserrat Light"/>
                <a:ea typeface="Montserrat Light"/>
                <a:cs typeface="Montserrat Light"/>
                <a:sym typeface="Montserrat Light"/>
              </a:defRPr>
            </a:lvl9pPr>
          </a:lstStyle>
          <a:p>
            <a:pPr algn="r"/>
            <a:r>
              <a:rPr lang="it-IT" sz="1400">
                <a:solidFill>
                  <a:srgbClr val="004E8E"/>
                </a:solidFill>
              </a:rPr>
              <a:t>Sanremo, 16 Ottobre </a:t>
            </a:r>
            <a:r>
              <a:rPr lang="it-IT" sz="1400" dirty="0">
                <a:solidFill>
                  <a:srgbClr val="004E8E"/>
                </a:solidFill>
              </a:rPr>
              <a:t>2024</a:t>
            </a:r>
          </a:p>
        </p:txBody>
      </p:sp>
    </p:spTree>
    <p:extLst>
      <p:ext uri="{BB962C8B-B14F-4D97-AF65-F5344CB8AC3E}">
        <p14:creationId xmlns:p14="http://schemas.microsoft.com/office/powerpoint/2010/main" val="3329252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B943FEAF-E61E-1C5F-22BC-7153B85E08CC}"/>
              </a:ext>
            </a:extLst>
          </p:cNvPr>
          <p:cNvSpPr>
            <a:spLocks noGrp="1"/>
          </p:cNvSpPr>
          <p:nvPr>
            <p:ph type="body" idx="1"/>
          </p:nvPr>
        </p:nvSpPr>
        <p:spPr>
          <a:xfrm>
            <a:off x="139738" y="542898"/>
            <a:ext cx="3411536" cy="5697776"/>
          </a:xfrm>
        </p:spPr>
        <p:style>
          <a:lnRef idx="1">
            <a:schemeClr val="accent1"/>
          </a:lnRef>
          <a:fillRef idx="3">
            <a:schemeClr val="accent1"/>
          </a:fillRef>
          <a:effectRef idx="2">
            <a:schemeClr val="accent1"/>
          </a:effectRef>
          <a:fontRef idx="minor">
            <a:schemeClr val="lt1"/>
          </a:fontRef>
        </p:style>
        <p:txBody>
          <a:bodyPr/>
          <a:lstStyle/>
          <a:p>
            <a:r>
              <a:rPr lang="it-IT" sz="1100" b="0" i="1">
                <a:solidFill>
                  <a:schemeClr val="tx1"/>
                </a:solidFill>
                <a:latin typeface="+mn-lt"/>
              </a:rPr>
              <a:t>Art. 23-ter del DPR n. 380/2001 Mutamento d’uso urbanisticamente rilevante</a:t>
            </a:r>
          </a:p>
          <a:p>
            <a:r>
              <a:rPr lang="it-IT" sz="1100" b="0" i="1">
                <a:solidFill>
                  <a:schemeClr val="tx1"/>
                </a:solidFill>
                <a:latin typeface="+mn-lt"/>
              </a:rPr>
              <a:t>1. Ai fini del presente articolo, il mutamento della destinazione d’uso di un immobile o di una singola unità immobiliare si considera senza opere se non comporta l’esecuzione di opere edilizie ovvero se le opere da eseguire sono riconducibili agli interventi di cui all’articolo 6. Salva diversa previsione da parte delle leggi regionali, costituisce mutamento rilevante della destinazione d'uso ogni forma di utilizzo dell'immobile o della singola unità immobiliare diversa da quella originaria, ancorché non accompagnata dall'esecuzione di opere edilizie, purché tale da comportare l'assegnazione dell'immobile o dell'unità immobiliare considerati ad una diversa categoria funzionale tra quelle sotto elencate:</a:t>
            </a:r>
          </a:p>
          <a:p>
            <a:r>
              <a:rPr lang="it-IT" sz="1100" b="0" i="1">
                <a:solidFill>
                  <a:schemeClr val="tx1"/>
                </a:solidFill>
                <a:latin typeface="+mn-lt"/>
              </a:rPr>
              <a:t>a) residenziale;</a:t>
            </a:r>
          </a:p>
          <a:p>
            <a:r>
              <a:rPr lang="it-IT" sz="1100" b="0" i="1">
                <a:solidFill>
                  <a:schemeClr val="tx1"/>
                </a:solidFill>
                <a:latin typeface="+mn-lt"/>
              </a:rPr>
              <a:t>a-bis) turistico-ricettiva;</a:t>
            </a:r>
          </a:p>
          <a:p>
            <a:r>
              <a:rPr lang="it-IT" sz="1100" b="0" i="1">
                <a:solidFill>
                  <a:schemeClr val="tx1"/>
                </a:solidFill>
                <a:latin typeface="+mn-lt"/>
              </a:rPr>
              <a:t>b) produttiva e direzionale; c)commerciale;</a:t>
            </a:r>
          </a:p>
          <a:p>
            <a:r>
              <a:rPr lang="it-IT" sz="1100" b="0" i="1">
                <a:solidFill>
                  <a:schemeClr val="tx1"/>
                </a:solidFill>
                <a:latin typeface="+mn-lt"/>
              </a:rPr>
              <a:t>d) rurale.</a:t>
            </a:r>
          </a:p>
          <a:p>
            <a:r>
              <a:rPr lang="it-IT" sz="1100" b="0" i="1">
                <a:solidFill>
                  <a:schemeClr val="tx1"/>
                </a:solidFill>
                <a:latin typeface="+mn-lt"/>
              </a:rPr>
              <a:t>1-bis. Il mutamento della destinazione d’uso della singola unità immobiliare all’interno della stessa categoria funzionale è sempre consentito, nel rispetto delle normative di settore, ferma restando la possibilità per gli strumenti urbanistici comunali di fissare specifiche condizioni.</a:t>
            </a:r>
          </a:p>
        </p:txBody>
      </p:sp>
      <p:sp>
        <p:nvSpPr>
          <p:cNvPr id="5" name="Segnaposto testo 4">
            <a:extLst>
              <a:ext uri="{FF2B5EF4-FFF2-40B4-BE49-F238E27FC236}">
                <a16:creationId xmlns:a16="http://schemas.microsoft.com/office/drawing/2014/main" id="{FD12942F-2EF9-EB5D-774D-32D413592444}"/>
              </a:ext>
            </a:extLst>
          </p:cNvPr>
          <p:cNvSpPr>
            <a:spLocks noGrp="1"/>
          </p:cNvSpPr>
          <p:nvPr>
            <p:ph type="body" sz="quarter" idx="3"/>
          </p:nvPr>
        </p:nvSpPr>
        <p:spPr>
          <a:xfrm>
            <a:off x="3813544" y="542898"/>
            <a:ext cx="8378456" cy="4694211"/>
          </a:xfrm>
        </p:spPr>
        <p:txBody>
          <a:bodyPr/>
          <a:lstStyle/>
          <a:p>
            <a:pPr marR="60325" lvl="0">
              <a:spcBef>
                <a:spcPts val="1255"/>
              </a:spcBef>
              <a:spcAft>
                <a:spcPts val="0"/>
              </a:spcAft>
              <a:buSzPts val="1100"/>
              <a:tabLst>
                <a:tab pos="231140" algn="l"/>
              </a:tabLst>
            </a:pPr>
            <a:r>
              <a:rPr lang="it-IT" sz="1600" b="0">
                <a:latin typeface="Arial" panose="020B0604020202020204" pitchFamily="34" charset="0"/>
                <a:cs typeface="Arial" panose="020B0604020202020204" pitchFamily="34" charset="0"/>
              </a:rPr>
              <a:t>In apertura al nuovo articolato sul mutamento della destinazione d’uso si stabilisce che si considera avvenuto </a:t>
            </a:r>
            <a:r>
              <a:rPr lang="it-IT" sz="1600" u="sng">
                <a:latin typeface="Arial" panose="020B0604020202020204" pitchFamily="34" charset="0"/>
                <a:cs typeface="Arial" panose="020B0604020202020204" pitchFamily="34" charset="0"/>
              </a:rPr>
              <a:t>senza opere il mutamento d’uso che sia accompagnato dall’esecuzione di interventi edilizi riconducibili alla attività edilizia libera di cui all’articolo 6 del TUE</a:t>
            </a:r>
            <a:r>
              <a:rPr lang="it-IT" sz="1600" b="0">
                <a:latin typeface="Arial" panose="020B0604020202020204" pitchFamily="34" charset="0"/>
                <a:cs typeface="Arial" panose="020B0604020202020204" pitchFamily="34" charset="0"/>
              </a:rPr>
              <a:t>. Di conseguenza si deve ritenere che la norma si estenda a tutti gli interventi individuati nel </a:t>
            </a:r>
            <a:r>
              <a:rPr lang="it-IT" sz="1600">
                <a:latin typeface="Arial" panose="020B0604020202020204" pitchFamily="34" charset="0"/>
                <a:cs typeface="Arial" panose="020B0604020202020204" pitchFamily="34" charset="0"/>
              </a:rPr>
              <a:t>Glossario unico delle opere edilizie realizzabili in regime di attività libera</a:t>
            </a:r>
            <a:r>
              <a:rPr lang="it-IT" sz="1600" b="0">
                <a:latin typeface="Arial" panose="020B0604020202020204" pitchFamily="34" charset="0"/>
                <a:cs typeface="Arial" panose="020B0604020202020204" pitchFamily="34" charset="0"/>
              </a:rPr>
              <a:t>, approvato con il Decreto 2 marzo 2018 del Ministero delle Infrastrutture e dei Trasporti. </a:t>
            </a:r>
          </a:p>
          <a:p>
            <a:pPr marR="60325" lvl="0">
              <a:spcBef>
                <a:spcPts val="1255"/>
              </a:spcBef>
              <a:spcAft>
                <a:spcPts val="0"/>
              </a:spcAft>
              <a:buSzPts val="1100"/>
              <a:tabLst>
                <a:tab pos="231140" algn="l"/>
              </a:tabLst>
            </a:pPr>
            <a:r>
              <a:rPr lang="it-IT" sz="1600" b="0">
                <a:latin typeface="Arial" panose="020B0604020202020204" pitchFamily="34" charset="0"/>
                <a:cs typeface="Arial" panose="020B0604020202020204" pitchFamily="34" charset="0"/>
              </a:rPr>
              <a:t>Dopo aver affermato questo principio valevole per tutte le tipologie di mutamento d’uso, la riforma disciplina tre distinte ipotesi di “Mutamento d’uso”:</a:t>
            </a:r>
          </a:p>
          <a:p>
            <a:pPr marR="60325" lvl="0">
              <a:lnSpc>
                <a:spcPct val="100000"/>
              </a:lnSpc>
              <a:spcBef>
                <a:spcPts val="1255"/>
              </a:spcBef>
              <a:spcAft>
                <a:spcPts val="0"/>
              </a:spcAft>
              <a:buSzPts val="1100"/>
              <a:tabLst>
                <a:tab pos="231140" algn="l"/>
              </a:tabLst>
            </a:pPr>
            <a:r>
              <a:rPr lang="it-IT" sz="1600" u="sng">
                <a:latin typeface="Arial" panose="020B0604020202020204" pitchFamily="34" charset="0"/>
                <a:cs typeface="Arial" panose="020B0604020202020204" pitchFamily="34" charset="0"/>
              </a:rPr>
              <a:t>IPOTESI 1) </a:t>
            </a:r>
            <a:r>
              <a:rPr lang="it-IT" sz="1600" b="0" u="sng">
                <a:latin typeface="Arial" panose="020B0604020202020204" pitchFamily="34" charset="0"/>
                <a:cs typeface="Arial" panose="020B0604020202020204" pitchFamily="34" charset="0"/>
              </a:rPr>
              <a:t>- comma 1-bis</a:t>
            </a:r>
          </a:p>
          <a:p>
            <a:pPr marR="60325" lvl="0">
              <a:lnSpc>
                <a:spcPct val="100000"/>
              </a:lnSpc>
              <a:spcBef>
                <a:spcPts val="1255"/>
              </a:spcBef>
              <a:spcAft>
                <a:spcPts val="0"/>
              </a:spcAft>
              <a:buSzPts val="1100"/>
              <a:tabLst>
                <a:tab pos="231140" algn="l"/>
              </a:tabLst>
            </a:pPr>
            <a:r>
              <a:rPr lang="it-IT" sz="1600" b="0">
                <a:latin typeface="Arial" panose="020B0604020202020204" pitchFamily="34" charset="0"/>
                <a:cs typeface="Arial" panose="020B0604020202020204" pitchFamily="34" charset="0"/>
              </a:rPr>
              <a:t>Mutamento d’uso </a:t>
            </a:r>
            <a:r>
              <a:rPr lang="it-IT" sz="1600" u="sng">
                <a:latin typeface="Arial" panose="020B0604020202020204" pitchFamily="34" charset="0"/>
                <a:cs typeface="Arial" panose="020B0604020202020204" pitchFamily="34" charset="0"/>
              </a:rPr>
              <a:t>di una singola unità immobiliare, all’interno della medesima categoria funzionale;</a:t>
            </a:r>
          </a:p>
          <a:p>
            <a:pPr marR="60325" lvl="0">
              <a:spcBef>
                <a:spcPts val="1255"/>
              </a:spcBef>
              <a:spcAft>
                <a:spcPts val="0"/>
              </a:spcAft>
              <a:buSzPts val="1100"/>
              <a:tabLst>
                <a:tab pos="231140" algn="l"/>
              </a:tabLst>
            </a:pPr>
            <a:endParaRPr lang="it-IT" sz="1600" u="sng">
              <a:latin typeface="Arial" panose="020B0604020202020204" pitchFamily="34" charset="0"/>
              <a:cs typeface="Arial" panose="020B0604020202020204" pitchFamily="34" charset="0"/>
            </a:endParaRPr>
          </a:p>
          <a:p>
            <a:pPr marR="60325" lvl="0" algn="just">
              <a:spcBef>
                <a:spcPts val="1255"/>
              </a:spcBef>
              <a:spcAft>
                <a:spcPts val="0"/>
              </a:spcAft>
              <a:buSzPts val="1100"/>
              <a:tabLst>
                <a:tab pos="231140" algn="l"/>
              </a:tabLst>
            </a:pPr>
            <a:endParaRPr lang="it-IT" sz="1200" b="0"/>
          </a:p>
        </p:txBody>
      </p:sp>
      <p:sp>
        <p:nvSpPr>
          <p:cNvPr id="7" name="Titolo 1">
            <a:extLst>
              <a:ext uri="{FF2B5EF4-FFF2-40B4-BE49-F238E27FC236}">
                <a16:creationId xmlns:a16="http://schemas.microsoft.com/office/drawing/2014/main" id="{6D62BBDF-8E24-ED38-6573-09FF5B331B1D}"/>
              </a:ext>
            </a:extLst>
          </p:cNvPr>
          <p:cNvSpPr>
            <a:spLocks noGrp="1"/>
          </p:cNvSpPr>
          <p:nvPr>
            <p:ph type="title"/>
          </p:nvPr>
        </p:nvSpPr>
        <p:spPr>
          <a:xfrm>
            <a:off x="139738" y="108488"/>
            <a:ext cx="9265452" cy="434410"/>
          </a:xfrm>
        </p:spPr>
        <p:txBody>
          <a:bodyPr>
            <a:normAutofit/>
          </a:bodyPr>
          <a:lstStyle/>
          <a:p>
            <a:r>
              <a:rPr lang="it-IT" sz="2400">
                <a:solidFill>
                  <a:schemeClr val="tx2">
                    <a:lumMod val="25000"/>
                  </a:schemeClr>
                </a:solidFill>
              </a:rPr>
              <a:t>4.  MUTAMENTO DELLA DESTINAZIONE D’USO</a:t>
            </a:r>
          </a:p>
        </p:txBody>
      </p:sp>
    </p:spTree>
    <p:extLst>
      <p:ext uri="{BB962C8B-B14F-4D97-AF65-F5344CB8AC3E}">
        <p14:creationId xmlns:p14="http://schemas.microsoft.com/office/powerpoint/2010/main" val="33656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B943FEAF-E61E-1C5F-22BC-7153B85E08CC}"/>
              </a:ext>
            </a:extLst>
          </p:cNvPr>
          <p:cNvSpPr>
            <a:spLocks noGrp="1"/>
          </p:cNvSpPr>
          <p:nvPr>
            <p:ph type="body" idx="1"/>
          </p:nvPr>
        </p:nvSpPr>
        <p:spPr>
          <a:xfrm>
            <a:off x="302337" y="798600"/>
            <a:ext cx="3769934" cy="5293329"/>
          </a:xfrm>
        </p:spPr>
        <p:style>
          <a:lnRef idx="1">
            <a:schemeClr val="accent1"/>
          </a:lnRef>
          <a:fillRef idx="3">
            <a:schemeClr val="accent1"/>
          </a:fillRef>
          <a:effectRef idx="2">
            <a:schemeClr val="accent1"/>
          </a:effectRef>
          <a:fontRef idx="minor">
            <a:schemeClr val="lt1"/>
          </a:fontRef>
        </p:style>
        <p:txBody>
          <a:bodyPr/>
          <a:lstStyle/>
          <a:p>
            <a:r>
              <a:rPr lang="it-IT" sz="1100" b="0">
                <a:latin typeface="+mn-lt"/>
              </a:rPr>
              <a:t>1-ter. Sono altresì sempre ammessi il mutamento di destinazione d’uso tra le categorie funzionali di cui al comma 1, lettere a), a-bis), b) e c) di una singola unità immobiliare ubicata in immobili ricompresi nelle zone A), B) e C) di cui all’articolo 2 del decreto del Ministro dei lavori pubblici 2 aprile 1968, n. 1444, nel rispetto delle condizioni di cui al comma 1-quater e delle normative di settore e ferma restando la possibilità per gli strumenti urbanistici comunali di fissare specifiche condizioni.</a:t>
            </a:r>
          </a:p>
          <a:p>
            <a:r>
              <a:rPr lang="it-IT" sz="1100" b="0">
                <a:latin typeface="+mn-lt"/>
              </a:rPr>
              <a:t>1-quater. Per le singole unità immobiliari, il mutamento di destinazione d’uso di cui al comma 1-ter è sempre consentito, ferma restando la possibilità per gli strumenti urbanistici comunali di fissare specifiche condizioni, inclusa la finalizzazione del mutamento alla forma di utilizzo dell’unità immobiliare conforme a quella prevalente nelle altre unità immobiliari presenti nell’immobile. Nei casi di cui al comma 1- ter, il mutamento di destinazione d’uso non è assoggettato all’obbligo di reperimento di ulteriori aree per servizi di interesse generale previsto dal decreto del Ministro dei lavori pubblici 2 aprile 1968, n. 1444 e dalle disposizioni di legge regionale, né al vincolo della dotazione minima obbligatoria dei parcheggi previsto dalla legge 17 agosto 1942, n. 1150. Resta fermo, nei limiti di quanto stabilito dalla legislazione regionale, ove previsto, il pagamento del contributo richiesto per gli oneri di urbanizzazione secondaria.</a:t>
            </a:r>
          </a:p>
        </p:txBody>
      </p:sp>
      <p:sp>
        <p:nvSpPr>
          <p:cNvPr id="5" name="Segnaposto testo 4">
            <a:extLst>
              <a:ext uri="{FF2B5EF4-FFF2-40B4-BE49-F238E27FC236}">
                <a16:creationId xmlns:a16="http://schemas.microsoft.com/office/drawing/2014/main" id="{FD12942F-2EF9-EB5D-774D-32D413592444}"/>
              </a:ext>
            </a:extLst>
          </p:cNvPr>
          <p:cNvSpPr>
            <a:spLocks noGrp="1"/>
          </p:cNvSpPr>
          <p:nvPr>
            <p:ph type="body" sz="quarter" idx="3"/>
          </p:nvPr>
        </p:nvSpPr>
        <p:spPr>
          <a:xfrm>
            <a:off x="4220138" y="404193"/>
            <a:ext cx="7799185" cy="5687736"/>
          </a:xfrm>
        </p:spPr>
        <p:txBody>
          <a:bodyPr/>
          <a:lstStyle/>
          <a:p>
            <a:pPr marR="60325" lvl="0" algn="just">
              <a:spcBef>
                <a:spcPts val="1255"/>
              </a:spcBef>
              <a:spcAft>
                <a:spcPts val="0"/>
              </a:spcAft>
              <a:buSzPts val="1100"/>
              <a:tabLst>
                <a:tab pos="231140" algn="l"/>
              </a:tabLst>
            </a:pPr>
            <a:endParaRPr lang="it-IT" sz="1200" b="0"/>
          </a:p>
          <a:p>
            <a:pPr marR="60325" lvl="0" algn="just">
              <a:spcBef>
                <a:spcPts val="1255"/>
              </a:spcBef>
              <a:spcAft>
                <a:spcPts val="0"/>
              </a:spcAft>
              <a:buSzPts val="1100"/>
              <a:tabLst>
                <a:tab pos="231140" algn="l"/>
              </a:tabLst>
            </a:pPr>
            <a:endParaRPr lang="it-IT" sz="1200" b="0"/>
          </a:p>
          <a:p>
            <a:pPr marR="60325" lvl="0" algn="just">
              <a:spcBef>
                <a:spcPts val="1255"/>
              </a:spcBef>
              <a:spcAft>
                <a:spcPts val="0"/>
              </a:spcAft>
              <a:buSzPts val="1100"/>
              <a:tabLst>
                <a:tab pos="231140" algn="l"/>
              </a:tabLst>
            </a:pPr>
            <a:endParaRPr lang="it-IT" sz="1200" b="0"/>
          </a:p>
          <a:p>
            <a:pPr marR="60325" lvl="0" algn="just">
              <a:spcBef>
                <a:spcPts val="1255"/>
              </a:spcBef>
              <a:spcAft>
                <a:spcPts val="0"/>
              </a:spcAft>
              <a:buSzPts val="1100"/>
              <a:tabLst>
                <a:tab pos="231140" algn="l"/>
              </a:tabLst>
            </a:pPr>
            <a:endParaRPr lang="it-IT" sz="1600" b="0">
              <a:latin typeface="Franklin Gothic Book" panose="020B0503020102020204" pitchFamily="34" charset="0"/>
            </a:endParaRPr>
          </a:p>
          <a:p>
            <a:pPr marR="60325" lvl="0" algn="just">
              <a:spcBef>
                <a:spcPts val="1255"/>
              </a:spcBef>
              <a:spcAft>
                <a:spcPts val="0"/>
              </a:spcAft>
              <a:buSzPts val="1100"/>
              <a:tabLst>
                <a:tab pos="231140" algn="l"/>
              </a:tabLst>
            </a:pPr>
            <a:endParaRPr lang="it-IT" sz="1600" b="0">
              <a:latin typeface="Franklin Gothic Book" panose="020B0503020102020204" pitchFamily="34" charset="0"/>
            </a:endParaRPr>
          </a:p>
          <a:p>
            <a:pPr marR="60325" lvl="0">
              <a:spcBef>
                <a:spcPts val="1255"/>
              </a:spcBef>
              <a:spcAft>
                <a:spcPts val="0"/>
              </a:spcAft>
              <a:buSzPts val="1100"/>
              <a:tabLst>
                <a:tab pos="231140" algn="l"/>
              </a:tabLst>
            </a:pPr>
            <a:r>
              <a:rPr lang="it-IT" sz="1600" u="sng">
                <a:latin typeface="Arial" panose="020B0604020202020204" pitchFamily="34" charset="0"/>
                <a:cs typeface="Arial" panose="020B0604020202020204" pitchFamily="34" charset="0"/>
              </a:rPr>
              <a:t>IPOTESI 2) </a:t>
            </a:r>
            <a:r>
              <a:rPr lang="it-IT" sz="1600" b="0" u="sng">
                <a:latin typeface="Arial" panose="020B0604020202020204" pitchFamily="34" charset="0"/>
                <a:cs typeface="Arial" panose="020B0604020202020204" pitchFamily="34" charset="0"/>
              </a:rPr>
              <a:t>- comma 1-ter</a:t>
            </a:r>
          </a:p>
          <a:p>
            <a:pPr marR="60325" lvl="0">
              <a:lnSpc>
                <a:spcPct val="100000"/>
              </a:lnSpc>
              <a:spcBef>
                <a:spcPts val="1255"/>
              </a:spcBef>
              <a:spcAft>
                <a:spcPts val="0"/>
              </a:spcAft>
              <a:buSzPts val="1100"/>
              <a:tabLst>
                <a:tab pos="231140" algn="l"/>
              </a:tabLst>
            </a:pPr>
            <a:r>
              <a:rPr lang="it-IT" sz="1600" b="0">
                <a:latin typeface="Arial" panose="020B0604020202020204" pitchFamily="34" charset="0"/>
                <a:cs typeface="Arial" panose="020B0604020202020204" pitchFamily="34" charset="0"/>
              </a:rPr>
              <a:t>Mutamento d’uso </a:t>
            </a:r>
            <a:r>
              <a:rPr lang="it-IT" sz="1600" u="sng">
                <a:latin typeface="Arial" panose="020B0604020202020204" pitchFamily="34" charset="0"/>
                <a:cs typeface="Arial" panose="020B0604020202020204" pitchFamily="34" charset="0"/>
              </a:rPr>
              <a:t>di una singola unità immobiliare, tra le diverse categorie funzionali esclusa la rurale </a:t>
            </a:r>
            <a:r>
              <a:rPr lang="it-IT" sz="1600" b="0">
                <a:latin typeface="Arial" panose="020B0604020202020204" pitchFamily="34" charset="0"/>
                <a:cs typeface="Arial" panose="020B0604020202020204" pitchFamily="34" charset="0"/>
              </a:rPr>
              <a:t>(cioè, tra residenziale, turistico-ricettivo, produttivo, direzionale, commerciale);</a:t>
            </a:r>
          </a:p>
          <a:p>
            <a:pPr marR="60325" lvl="0">
              <a:spcBef>
                <a:spcPts val="1255"/>
              </a:spcBef>
              <a:spcAft>
                <a:spcPts val="0"/>
              </a:spcAft>
              <a:buSzPts val="1100"/>
              <a:tabLst>
                <a:tab pos="231140" algn="l"/>
              </a:tabLst>
            </a:pPr>
            <a:r>
              <a:rPr lang="it-IT" sz="1600" u="sng">
                <a:latin typeface="Arial" panose="020B0604020202020204" pitchFamily="34" charset="0"/>
                <a:cs typeface="Arial" panose="020B0604020202020204" pitchFamily="34" charset="0"/>
              </a:rPr>
              <a:t>IPOTESI 3) </a:t>
            </a:r>
            <a:r>
              <a:rPr lang="it-IT" sz="1600" b="0" u="sng">
                <a:latin typeface="Arial" panose="020B0604020202020204" pitchFamily="34" charset="0"/>
                <a:cs typeface="Arial" panose="020B0604020202020204" pitchFamily="34" charset="0"/>
              </a:rPr>
              <a:t>- comma 3, secondo periodo</a:t>
            </a:r>
          </a:p>
          <a:p>
            <a:pPr marR="60325" lvl="0">
              <a:lnSpc>
                <a:spcPct val="100000"/>
              </a:lnSpc>
              <a:spcBef>
                <a:spcPts val="1255"/>
              </a:spcBef>
              <a:spcAft>
                <a:spcPts val="0"/>
              </a:spcAft>
              <a:buSzPts val="1100"/>
              <a:tabLst>
                <a:tab pos="231140" algn="l"/>
              </a:tabLst>
            </a:pPr>
            <a:r>
              <a:rPr lang="it-IT" sz="1600" b="0">
                <a:latin typeface="Arial" panose="020B0604020202020204" pitchFamily="34" charset="0"/>
                <a:cs typeface="Arial" panose="020B0604020202020204" pitchFamily="34" charset="0"/>
              </a:rPr>
              <a:t>Mutamento d’uso </a:t>
            </a:r>
            <a:r>
              <a:rPr lang="it-IT" sz="1600" u="sng">
                <a:latin typeface="Arial" panose="020B0604020202020204" pitchFamily="34" charset="0"/>
                <a:cs typeface="Arial" panose="020B0604020202020204" pitchFamily="34" charset="0"/>
              </a:rPr>
              <a:t>di un intero immobile, all’interno della stessa categoria funzionale.</a:t>
            </a:r>
            <a:endParaRPr lang="it-IT" sz="1600" b="0">
              <a:latin typeface="Franklin Gothic Book" panose="020B0503020102020204" pitchFamily="34" charset="0"/>
            </a:endParaRPr>
          </a:p>
          <a:p>
            <a:pPr marR="60325" lvl="0" algn="just">
              <a:spcBef>
                <a:spcPts val="1255"/>
              </a:spcBef>
              <a:spcAft>
                <a:spcPts val="0"/>
              </a:spcAft>
              <a:buSzPts val="1100"/>
              <a:tabLst>
                <a:tab pos="231140" algn="l"/>
              </a:tabLst>
            </a:pPr>
            <a:r>
              <a:rPr lang="it-IT" sz="1600" u="sng">
                <a:latin typeface="Franklin Gothic Book" panose="020B0503020102020204" pitchFamily="34" charset="0"/>
              </a:rPr>
              <a:t>Nelle prime due ipotesi</a:t>
            </a:r>
            <a:r>
              <a:rPr lang="it-IT" sz="1600" b="0">
                <a:latin typeface="Franklin Gothic Book" panose="020B0503020102020204" pitchFamily="34" charset="0"/>
              </a:rPr>
              <a:t>, il cambio d’uso è ammesso a condizione che:</a:t>
            </a:r>
          </a:p>
          <a:p>
            <a:pPr marR="60325" lvl="0" algn="just">
              <a:spcBef>
                <a:spcPts val="1255"/>
              </a:spcBef>
              <a:spcAft>
                <a:spcPts val="0"/>
              </a:spcAft>
              <a:buSzPts val="1100"/>
              <a:tabLst>
                <a:tab pos="231140" algn="l"/>
              </a:tabLst>
            </a:pPr>
            <a:r>
              <a:rPr lang="it-IT" sz="1600" b="0">
                <a:latin typeface="Franklin Gothic Book" panose="020B0503020102020204" pitchFamily="34" charset="0"/>
              </a:rPr>
              <a:t>a)	siano </a:t>
            </a:r>
            <a:r>
              <a:rPr lang="it-IT" sz="1600" u="sng">
                <a:latin typeface="Franklin Gothic Book" panose="020B0503020102020204" pitchFamily="34" charset="0"/>
              </a:rPr>
              <a:t>rispettate le normative di settore</a:t>
            </a:r>
            <a:r>
              <a:rPr lang="it-IT" sz="1600" b="0">
                <a:latin typeface="Franklin Gothic Book" panose="020B0503020102020204" pitchFamily="34" charset="0"/>
              </a:rPr>
              <a:t>;</a:t>
            </a:r>
          </a:p>
          <a:p>
            <a:pPr marR="60325" lvl="0" algn="just">
              <a:spcBef>
                <a:spcPts val="1255"/>
              </a:spcBef>
              <a:spcAft>
                <a:spcPts val="0"/>
              </a:spcAft>
              <a:buSzPts val="1100"/>
              <a:tabLst>
                <a:tab pos="231140" algn="l"/>
              </a:tabLst>
            </a:pPr>
            <a:r>
              <a:rPr lang="it-IT" sz="1600" b="0">
                <a:latin typeface="Franklin Gothic Book" panose="020B0503020102020204" pitchFamily="34" charset="0"/>
              </a:rPr>
              <a:t>b)	siano </a:t>
            </a:r>
            <a:r>
              <a:rPr lang="it-IT" sz="1600" u="sng">
                <a:latin typeface="Franklin Gothic Book" panose="020B0503020102020204" pitchFamily="34" charset="0"/>
              </a:rPr>
              <a:t>osservate le eventuali specifiche condizioni fissate dagli strumenti urbanistici</a:t>
            </a:r>
            <a:r>
              <a:rPr lang="it-IT" sz="1600" b="0">
                <a:latin typeface="Franklin Gothic Book" panose="020B0503020102020204" pitchFamily="34" charset="0"/>
              </a:rPr>
              <a:t>.</a:t>
            </a:r>
          </a:p>
          <a:p>
            <a:pPr marR="60325" lvl="0" algn="just">
              <a:spcBef>
                <a:spcPts val="1255"/>
              </a:spcBef>
              <a:spcAft>
                <a:spcPts val="0"/>
              </a:spcAft>
              <a:buSzPts val="1100"/>
              <a:tabLst>
                <a:tab pos="231140" algn="l"/>
              </a:tabLst>
            </a:pPr>
            <a:r>
              <a:rPr lang="it-IT" sz="1600" u="sng">
                <a:latin typeface="Franklin Gothic Book" panose="020B0503020102020204" pitchFamily="34" charset="0"/>
              </a:rPr>
              <a:t>Al comma 1-quater, limitatamente all’ipotesi 2</a:t>
            </a:r>
            <a:r>
              <a:rPr lang="it-IT" sz="1600" b="0">
                <a:latin typeface="Franklin Gothic Book" panose="020B0503020102020204" pitchFamily="34" charset="0"/>
              </a:rPr>
              <a:t> (di cui al comma 1-ter dell’art. 23-ter del TUE):</a:t>
            </a:r>
          </a:p>
          <a:p>
            <a:pPr marR="60325" lvl="0" algn="just">
              <a:spcBef>
                <a:spcPts val="1255"/>
              </a:spcBef>
              <a:spcAft>
                <a:spcPts val="0"/>
              </a:spcAft>
              <a:buSzPts val="1100"/>
              <a:tabLst>
                <a:tab pos="231140" algn="l"/>
              </a:tabLst>
            </a:pPr>
            <a:r>
              <a:rPr lang="it-IT" sz="1600" b="0">
                <a:latin typeface="Franklin Gothic Book" panose="020B0503020102020204" pitchFamily="34" charset="0"/>
              </a:rPr>
              <a:t>- </a:t>
            </a:r>
            <a:r>
              <a:rPr lang="it-IT" sz="1400" b="0">
                <a:latin typeface="Franklin Gothic Book" panose="020B0503020102020204" pitchFamily="34" charset="0"/>
              </a:rPr>
              <a:t>si specifica che i piani, nell’ambito dei requisiti e condizioni cui possono subordinare i cambi d’uso (secondo quanto evidenziato alla precedente lettera b), </a:t>
            </a:r>
            <a:r>
              <a:rPr lang="it-IT" sz="1400">
                <a:latin typeface="Franklin Gothic Book" panose="020B0503020102020204" pitchFamily="34" charset="0"/>
              </a:rPr>
              <a:t>possono finalizzare il mutamento all’utilizzo dell’unità immobiliare conforme all’uso prevalente</a:t>
            </a:r>
            <a:r>
              <a:rPr lang="it-IT" sz="1400" b="0">
                <a:latin typeface="Franklin Gothic Book" panose="020B0503020102020204" pitchFamily="34" charset="0"/>
              </a:rPr>
              <a:t> nelle altre unità immobiliari presenti nell’immobile;</a:t>
            </a:r>
          </a:p>
        </p:txBody>
      </p:sp>
      <p:sp>
        <p:nvSpPr>
          <p:cNvPr id="7" name="Titolo 1">
            <a:extLst>
              <a:ext uri="{FF2B5EF4-FFF2-40B4-BE49-F238E27FC236}">
                <a16:creationId xmlns:a16="http://schemas.microsoft.com/office/drawing/2014/main" id="{6D62BBDF-8E24-ED38-6573-09FF5B331B1D}"/>
              </a:ext>
            </a:extLst>
          </p:cNvPr>
          <p:cNvSpPr>
            <a:spLocks noGrp="1"/>
          </p:cNvSpPr>
          <p:nvPr>
            <p:ph type="title"/>
          </p:nvPr>
        </p:nvSpPr>
        <p:spPr>
          <a:xfrm>
            <a:off x="291704" y="210207"/>
            <a:ext cx="9265452" cy="434410"/>
          </a:xfrm>
        </p:spPr>
        <p:txBody>
          <a:bodyPr>
            <a:normAutofit/>
          </a:bodyPr>
          <a:lstStyle/>
          <a:p>
            <a:r>
              <a:rPr lang="it-IT" sz="2400">
                <a:solidFill>
                  <a:schemeClr val="tx1"/>
                </a:solidFill>
              </a:rPr>
              <a:t>4.  MUTAMENTO DELLA DESTINAZIONE D’USO</a:t>
            </a:r>
          </a:p>
        </p:txBody>
      </p:sp>
    </p:spTree>
    <p:extLst>
      <p:ext uri="{BB962C8B-B14F-4D97-AF65-F5344CB8AC3E}">
        <p14:creationId xmlns:p14="http://schemas.microsoft.com/office/powerpoint/2010/main" val="31842998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B943FEAF-E61E-1C5F-22BC-7153B85E08CC}"/>
              </a:ext>
            </a:extLst>
          </p:cNvPr>
          <p:cNvSpPr>
            <a:spLocks noGrp="1"/>
          </p:cNvSpPr>
          <p:nvPr>
            <p:ph type="body" idx="1"/>
          </p:nvPr>
        </p:nvSpPr>
        <p:spPr>
          <a:xfrm>
            <a:off x="185379" y="644617"/>
            <a:ext cx="4014482" cy="5503696"/>
          </a:xfrm>
        </p:spPr>
        <p:style>
          <a:lnRef idx="1">
            <a:schemeClr val="accent1"/>
          </a:lnRef>
          <a:fillRef idx="3">
            <a:schemeClr val="accent1"/>
          </a:fillRef>
          <a:effectRef idx="2">
            <a:schemeClr val="accent1"/>
          </a:effectRef>
          <a:fontRef idx="minor">
            <a:schemeClr val="lt1"/>
          </a:fontRef>
        </p:style>
        <p:txBody>
          <a:bodyPr/>
          <a:lstStyle/>
          <a:p>
            <a:r>
              <a:rPr lang="it-IT" sz="1100" b="0" i="1">
                <a:solidFill>
                  <a:schemeClr val="tx1"/>
                </a:solidFill>
                <a:latin typeface="+mn-lt"/>
              </a:rPr>
              <a:t>terra o seminterrate il cambio di destinazione d’uso è disciplinato dalla legislazione regionale, che prevede i casi in cui gli strumenti urbanistici comunali possono individuare specifiche zone nelle quali le disposizioni dei commi da 1-ter a 1- quinquies si applicano anche alle unità immobiliari poste al primo piano fuori terra o seminterrate.</a:t>
            </a:r>
          </a:p>
          <a:p>
            <a:r>
              <a:rPr lang="it-IT" sz="1100" b="0" i="1">
                <a:solidFill>
                  <a:schemeClr val="tx1"/>
                </a:solidFill>
                <a:latin typeface="+mn-lt"/>
              </a:rPr>
              <a:t>1-quinquies. Ai fini di cui ai commi 1-bis e 1-ter, il mutamento di destinazione d’uso è soggetto al rilascio dei seguenti titoli:</a:t>
            </a:r>
          </a:p>
          <a:p>
            <a:r>
              <a:rPr lang="it-IT" sz="1100" b="0" i="1">
                <a:solidFill>
                  <a:schemeClr val="tx1"/>
                </a:solidFill>
                <a:latin typeface="+mn-lt"/>
              </a:rPr>
              <a:t>a) nei casi di cui al primo periodo del comma 1, alla segnalazione certificata di inizio attività di cui all’articolo 19 della legge 7 agosto 1990, n. 241;</a:t>
            </a:r>
          </a:p>
          <a:p>
            <a:r>
              <a:rPr lang="it-IT" sz="1100" b="0" i="1">
                <a:solidFill>
                  <a:schemeClr val="tx1"/>
                </a:solidFill>
                <a:latin typeface="+mn-lt"/>
              </a:rPr>
              <a:t>b)nei restanti casi, al titolo richiesto per l’esecuzione delle opere necessarie al mutamento di destinazione d’uso, fermo restando che, per i mutamenti accompagnati dall’esecuzione di opere riconducibili all’articolo 6-bis, si procede ai sensi della lettera a)»;</a:t>
            </a:r>
          </a:p>
          <a:p>
            <a:r>
              <a:rPr lang="it-IT" sz="1100" b="0" i="1">
                <a:solidFill>
                  <a:schemeClr val="tx1"/>
                </a:solidFill>
                <a:latin typeface="+mn-lt"/>
              </a:rPr>
              <a:t>2. Omissis</a:t>
            </a:r>
          </a:p>
          <a:p>
            <a:r>
              <a:rPr lang="it-IT" sz="1100" b="0" i="1">
                <a:solidFill>
                  <a:schemeClr val="tx1"/>
                </a:solidFill>
                <a:latin typeface="+mn-lt"/>
              </a:rPr>
              <a:t>3. Le regioni adeguano la propria legislazione ai princìpi di cui al presente articolo, che trovano in ogni caso applicazione diretta, fatta salva la possibilità per le regioni medesime di prevedere livelli ulteriori di semplificazione. Salva diversa disposizione di legge da parte delle leggi regionali e degli strumenti urbanistici comunali, il mutamento della destinazione d’uso di un intero immobile all'interno della stessa categoria funzionale è consentito subordinatamente al rilascio dei titoli di cui al comma 1-quinquies</a:t>
            </a:r>
          </a:p>
        </p:txBody>
      </p:sp>
      <p:sp>
        <p:nvSpPr>
          <p:cNvPr id="5" name="Segnaposto testo 4">
            <a:extLst>
              <a:ext uri="{FF2B5EF4-FFF2-40B4-BE49-F238E27FC236}">
                <a16:creationId xmlns:a16="http://schemas.microsoft.com/office/drawing/2014/main" id="{FD12942F-2EF9-EB5D-774D-32D413592444}"/>
              </a:ext>
            </a:extLst>
          </p:cNvPr>
          <p:cNvSpPr>
            <a:spLocks noGrp="1"/>
          </p:cNvSpPr>
          <p:nvPr>
            <p:ph type="body" sz="quarter" idx="3"/>
          </p:nvPr>
        </p:nvSpPr>
        <p:spPr>
          <a:xfrm>
            <a:off x="4371154" y="644617"/>
            <a:ext cx="7397128" cy="4027234"/>
          </a:xfrm>
        </p:spPr>
        <p:txBody>
          <a:bodyPr/>
          <a:lstStyle/>
          <a:p>
            <a:pPr marR="60325" lvl="0" algn="just">
              <a:spcBef>
                <a:spcPts val="1255"/>
              </a:spcBef>
              <a:spcAft>
                <a:spcPts val="0"/>
              </a:spcAft>
              <a:buSzPts val="1100"/>
              <a:tabLst>
                <a:tab pos="231140" algn="l"/>
              </a:tabLst>
            </a:pPr>
            <a:r>
              <a:rPr lang="it-IT" sz="1600" b="0">
                <a:latin typeface="Franklin Gothic Book" panose="020B0503020102020204" pitchFamily="34" charset="0"/>
              </a:rPr>
              <a:t>-	si stabilisce che il mutamento d’uso (con e senza opere, di una singola unità immobiliare anche tra differenti categorie funzionali) possa avvenire </a:t>
            </a:r>
            <a:r>
              <a:rPr lang="it-IT" sz="1600">
                <a:latin typeface="Franklin Gothic Book" panose="020B0503020102020204" pitchFamily="34" charset="0"/>
              </a:rPr>
              <a:t>anche in deroga</a:t>
            </a:r>
            <a:r>
              <a:rPr lang="it-IT" sz="1600" b="0">
                <a:latin typeface="Franklin Gothic Book" panose="020B0503020102020204" pitchFamily="34" charset="0"/>
              </a:rPr>
              <a:t>:</a:t>
            </a:r>
          </a:p>
          <a:p>
            <a:pPr marR="60325" lvl="0" algn="just">
              <a:spcBef>
                <a:spcPts val="1255"/>
              </a:spcBef>
              <a:spcAft>
                <a:spcPts val="0"/>
              </a:spcAft>
              <a:buSzPts val="1100"/>
              <a:tabLst>
                <a:tab pos="231140" algn="l"/>
              </a:tabLst>
            </a:pPr>
            <a:r>
              <a:rPr lang="it-IT" sz="1600" b="0">
                <a:latin typeface="Franklin Gothic Book" panose="020B0503020102020204" pitchFamily="34" charset="0"/>
              </a:rPr>
              <a:t>     - all’obbligo di reperimento di ulteriori </a:t>
            </a:r>
            <a:r>
              <a:rPr lang="it-IT" sz="1600" u="sng">
                <a:latin typeface="Franklin Gothic Book" panose="020B0503020102020204" pitchFamily="34" charset="0"/>
              </a:rPr>
              <a:t>aree</a:t>
            </a:r>
            <a:r>
              <a:rPr lang="it-IT" sz="1600">
                <a:latin typeface="Franklin Gothic Book" panose="020B0503020102020204" pitchFamily="34" charset="0"/>
              </a:rPr>
              <a:t> per servizi di interesse generale previsto dal DM 1444/1968;</a:t>
            </a:r>
          </a:p>
          <a:p>
            <a:pPr marR="60325" lvl="0" algn="just">
              <a:spcBef>
                <a:spcPts val="1255"/>
              </a:spcBef>
              <a:spcAft>
                <a:spcPts val="0"/>
              </a:spcAft>
              <a:buSzPts val="1100"/>
              <a:tabLst>
                <a:tab pos="231140" algn="l"/>
              </a:tabLst>
            </a:pPr>
            <a:r>
              <a:rPr lang="it-IT" sz="1600" b="0">
                <a:latin typeface="Franklin Gothic Book" panose="020B0503020102020204" pitchFamily="34" charset="0"/>
              </a:rPr>
              <a:t>     - e all’obbligo di realizzare la </a:t>
            </a:r>
            <a:r>
              <a:rPr lang="it-IT" sz="1600">
                <a:latin typeface="Franklin Gothic Book" panose="020B0503020102020204" pitchFamily="34" charset="0"/>
              </a:rPr>
              <a:t>dotazione minima di parcheggi e posti auto di cui alla L. 1150/1942.</a:t>
            </a:r>
          </a:p>
          <a:p>
            <a:pPr marR="60325" lvl="0" algn="just">
              <a:spcBef>
                <a:spcPts val="1255"/>
              </a:spcBef>
              <a:spcAft>
                <a:spcPts val="0"/>
              </a:spcAft>
              <a:buSzPts val="1100"/>
              <a:tabLst>
                <a:tab pos="231140" algn="l"/>
              </a:tabLst>
            </a:pPr>
            <a:r>
              <a:rPr lang="it-IT" sz="1600" b="0" u="sng">
                <a:latin typeface="Franklin Gothic Book" panose="020B0503020102020204" pitchFamily="34" charset="0"/>
              </a:rPr>
              <a:t>Quanto alla Ipotesi 3) - comma 3, secondo periodo </a:t>
            </a:r>
            <a:r>
              <a:rPr lang="it-IT" sz="1600" b="0">
                <a:latin typeface="Franklin Gothic Book" panose="020B0503020102020204" pitchFamily="34" charset="0"/>
              </a:rPr>
              <a:t>- (mutamento d’uso di un </a:t>
            </a:r>
            <a:r>
              <a:rPr lang="it-IT" sz="1600" b="0" u="sng">
                <a:latin typeface="Franklin Gothic Book" panose="020B0503020102020204" pitchFamily="34" charset="0"/>
              </a:rPr>
              <a:t>intero immobile all’interno della stessa categoria funzionale</a:t>
            </a:r>
            <a:r>
              <a:rPr lang="it-IT" sz="1600" b="0">
                <a:latin typeface="Franklin Gothic Book" panose="020B0503020102020204" pitchFamily="34" charset="0"/>
              </a:rPr>
              <a:t>), la novella specifica che, salvo diversa previsione legislativa regionale o degli strumenti urbanistici, questo mutamento d’uso è sempre ammesso “</a:t>
            </a:r>
            <a:r>
              <a:rPr lang="it-IT" sz="1600" b="0" i="1">
                <a:latin typeface="Franklin Gothic Book" panose="020B0503020102020204" pitchFamily="34" charset="0"/>
              </a:rPr>
              <a:t>subordinatamente al </a:t>
            </a:r>
            <a:r>
              <a:rPr lang="it-IT" sz="1600" i="1" u="sng">
                <a:latin typeface="Franklin Gothic Book" panose="020B0503020102020204" pitchFamily="34" charset="0"/>
              </a:rPr>
              <a:t>rilascio</a:t>
            </a:r>
            <a:r>
              <a:rPr lang="it-IT" sz="1600" b="0" i="1">
                <a:latin typeface="Franklin Gothic Book" panose="020B0503020102020204" pitchFamily="34" charset="0"/>
              </a:rPr>
              <a:t> dei titoli di cui al comma 1-quinquies</a:t>
            </a:r>
            <a:r>
              <a:rPr lang="it-IT" sz="1600" b="0">
                <a:latin typeface="Franklin Gothic Book" panose="020B0503020102020204" pitchFamily="34" charset="0"/>
              </a:rPr>
              <a:t>”.</a:t>
            </a:r>
          </a:p>
        </p:txBody>
      </p:sp>
      <p:sp>
        <p:nvSpPr>
          <p:cNvPr id="7" name="Titolo 1">
            <a:extLst>
              <a:ext uri="{FF2B5EF4-FFF2-40B4-BE49-F238E27FC236}">
                <a16:creationId xmlns:a16="http://schemas.microsoft.com/office/drawing/2014/main" id="{6D62BBDF-8E24-ED38-6573-09FF5B331B1D}"/>
              </a:ext>
            </a:extLst>
          </p:cNvPr>
          <p:cNvSpPr>
            <a:spLocks noGrp="1"/>
          </p:cNvSpPr>
          <p:nvPr>
            <p:ph type="title"/>
          </p:nvPr>
        </p:nvSpPr>
        <p:spPr>
          <a:xfrm>
            <a:off x="291704" y="210207"/>
            <a:ext cx="9265452" cy="434410"/>
          </a:xfrm>
        </p:spPr>
        <p:txBody>
          <a:bodyPr>
            <a:normAutofit/>
          </a:bodyPr>
          <a:lstStyle/>
          <a:p>
            <a:r>
              <a:rPr lang="it-IT" sz="2400"/>
              <a:t>4.  MUTAMENTO DELLA DESTINAZIONE D’USO</a:t>
            </a:r>
          </a:p>
        </p:txBody>
      </p:sp>
    </p:spTree>
    <p:extLst>
      <p:ext uri="{BB962C8B-B14F-4D97-AF65-F5344CB8AC3E}">
        <p14:creationId xmlns:p14="http://schemas.microsoft.com/office/powerpoint/2010/main" val="22596009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B943FEAF-E61E-1C5F-22BC-7153B85E08CC}"/>
              </a:ext>
            </a:extLst>
          </p:cNvPr>
          <p:cNvSpPr>
            <a:spLocks noGrp="1"/>
          </p:cNvSpPr>
          <p:nvPr>
            <p:ph type="body" idx="1"/>
          </p:nvPr>
        </p:nvSpPr>
        <p:spPr>
          <a:xfrm>
            <a:off x="388673" y="925032"/>
            <a:ext cx="3385885" cy="2158410"/>
          </a:xfrm>
        </p:spPr>
        <p:style>
          <a:lnRef idx="1">
            <a:schemeClr val="accent1"/>
          </a:lnRef>
          <a:fillRef idx="3">
            <a:schemeClr val="accent1"/>
          </a:fillRef>
          <a:effectRef idx="2">
            <a:schemeClr val="accent1"/>
          </a:effectRef>
          <a:fontRef idx="minor">
            <a:schemeClr val="lt1"/>
          </a:fontRef>
        </p:style>
        <p:txBody>
          <a:bodyPr/>
          <a:lstStyle/>
          <a:p>
            <a:pPr marL="67945" algn="l">
              <a:spcBef>
                <a:spcPts val="5"/>
              </a:spcBef>
              <a:spcAft>
                <a:spcPts val="0"/>
              </a:spcAft>
            </a:pPr>
            <a:r>
              <a:rPr lang="it-IT" sz="1100" b="0">
                <a:solidFill>
                  <a:srgbClr val="000000"/>
                </a:solidFill>
                <a:effectLst/>
                <a:latin typeface="+mn-lt"/>
                <a:ea typeface="Times New Roman" panose="02020603050405020304" pitchFamily="18" charset="0"/>
              </a:rPr>
              <a:t> </a:t>
            </a:r>
            <a:endParaRPr lang="it-IT" sz="1100" b="0">
              <a:effectLst/>
              <a:latin typeface="+mn-lt"/>
              <a:ea typeface="Times New Roman" panose="02020603050405020304" pitchFamily="18" charset="0"/>
            </a:endParaRPr>
          </a:p>
          <a:p>
            <a:pPr marL="67945" algn="just">
              <a:lnSpc>
                <a:spcPts val="1145"/>
              </a:lnSpc>
              <a:spcBef>
                <a:spcPts val="5"/>
              </a:spcBef>
            </a:pPr>
            <a:r>
              <a:rPr lang="it-IT" sz="1100" b="0" i="1">
                <a:solidFill>
                  <a:srgbClr val="000000"/>
                </a:solidFill>
                <a:effectLst/>
                <a:latin typeface="+mn-lt"/>
                <a:ea typeface="Times New Roman" panose="02020603050405020304" pitchFamily="18" charset="0"/>
              </a:rPr>
              <a:t>Art.</a:t>
            </a:r>
            <a:r>
              <a:rPr lang="it-IT" sz="1100" b="0" i="1" spc="-15">
                <a:solidFill>
                  <a:srgbClr val="000000"/>
                </a:solidFill>
                <a:effectLst/>
                <a:latin typeface="+mn-lt"/>
                <a:ea typeface="Times New Roman" panose="02020603050405020304" pitchFamily="18" charset="0"/>
              </a:rPr>
              <a:t> </a:t>
            </a:r>
            <a:r>
              <a:rPr lang="it-IT" sz="1100" b="0" i="1">
                <a:solidFill>
                  <a:srgbClr val="000000"/>
                </a:solidFill>
                <a:effectLst/>
                <a:latin typeface="+mn-lt"/>
                <a:ea typeface="Times New Roman" panose="02020603050405020304" pitchFamily="18" charset="0"/>
              </a:rPr>
              <a:t>10</a:t>
            </a:r>
            <a:r>
              <a:rPr lang="it-IT" sz="1100" b="0" i="1" spc="-5">
                <a:solidFill>
                  <a:srgbClr val="000000"/>
                </a:solidFill>
                <a:effectLst/>
                <a:latin typeface="+mn-lt"/>
                <a:ea typeface="Times New Roman" panose="02020603050405020304" pitchFamily="18" charset="0"/>
              </a:rPr>
              <a:t> </a:t>
            </a:r>
            <a:r>
              <a:rPr lang="it-IT" sz="1100" b="0" i="1">
                <a:solidFill>
                  <a:srgbClr val="000000"/>
                </a:solidFill>
                <a:effectLst/>
                <a:latin typeface="+mn-lt"/>
                <a:ea typeface="Times New Roman" panose="02020603050405020304" pitchFamily="18" charset="0"/>
              </a:rPr>
              <a:t>del</a:t>
            </a:r>
            <a:r>
              <a:rPr lang="it-IT" sz="1100" b="0" i="1" spc="-10">
                <a:solidFill>
                  <a:srgbClr val="000000"/>
                </a:solidFill>
                <a:effectLst/>
                <a:latin typeface="+mn-lt"/>
                <a:ea typeface="Times New Roman" panose="02020603050405020304" pitchFamily="18" charset="0"/>
              </a:rPr>
              <a:t> </a:t>
            </a:r>
            <a:r>
              <a:rPr lang="it-IT" sz="1100" b="0" i="1">
                <a:solidFill>
                  <a:srgbClr val="000000"/>
                </a:solidFill>
                <a:effectLst/>
                <a:latin typeface="+mn-lt"/>
                <a:ea typeface="Times New Roman" panose="02020603050405020304" pitchFamily="18" charset="0"/>
              </a:rPr>
              <a:t>DPR</a:t>
            </a:r>
            <a:r>
              <a:rPr lang="it-IT" sz="1100" b="0" i="1" spc="-20">
                <a:solidFill>
                  <a:srgbClr val="000000"/>
                </a:solidFill>
                <a:effectLst/>
                <a:latin typeface="+mn-lt"/>
                <a:ea typeface="Times New Roman" panose="02020603050405020304" pitchFamily="18" charset="0"/>
              </a:rPr>
              <a:t> </a:t>
            </a:r>
            <a:r>
              <a:rPr lang="it-IT" sz="1100" b="0" i="1">
                <a:solidFill>
                  <a:srgbClr val="000000"/>
                </a:solidFill>
                <a:effectLst/>
                <a:latin typeface="+mn-lt"/>
                <a:ea typeface="Times New Roman" panose="02020603050405020304" pitchFamily="18" charset="0"/>
              </a:rPr>
              <a:t>n.</a:t>
            </a:r>
            <a:r>
              <a:rPr lang="it-IT" sz="1100" b="0" i="1" spc="-15">
                <a:solidFill>
                  <a:srgbClr val="000000"/>
                </a:solidFill>
                <a:effectLst/>
                <a:latin typeface="+mn-lt"/>
                <a:ea typeface="Times New Roman" panose="02020603050405020304" pitchFamily="18" charset="0"/>
              </a:rPr>
              <a:t> </a:t>
            </a:r>
            <a:r>
              <a:rPr lang="it-IT" sz="1100" b="0" i="1" spc="-10">
                <a:solidFill>
                  <a:srgbClr val="000000"/>
                </a:solidFill>
                <a:effectLst/>
                <a:latin typeface="+mn-lt"/>
                <a:ea typeface="Times New Roman" panose="02020603050405020304" pitchFamily="18" charset="0"/>
              </a:rPr>
              <a:t>380/2001</a:t>
            </a:r>
            <a:endParaRPr lang="it-IT" sz="1100" b="0">
              <a:effectLst/>
              <a:latin typeface="+mn-lt"/>
              <a:ea typeface="Times New Roman" panose="02020603050405020304" pitchFamily="18" charset="0"/>
            </a:endParaRPr>
          </a:p>
          <a:p>
            <a:pPr marL="67945" marR="62865" algn="just"/>
            <a:r>
              <a:rPr lang="it-IT" sz="1100" b="0" i="1">
                <a:solidFill>
                  <a:srgbClr val="000000"/>
                </a:solidFill>
                <a:effectLst/>
                <a:latin typeface="+mn-lt"/>
                <a:ea typeface="Times New Roman" panose="02020603050405020304" pitchFamily="18" charset="0"/>
              </a:rPr>
              <a:t>Interventi subordinati a permesso di </a:t>
            </a:r>
            <a:r>
              <a:rPr lang="it-IT" sz="1100" b="0" i="1" spc="-10">
                <a:solidFill>
                  <a:srgbClr val="000000"/>
                </a:solidFill>
                <a:effectLst/>
                <a:latin typeface="+mn-lt"/>
                <a:ea typeface="Times New Roman" panose="02020603050405020304" pitchFamily="18" charset="0"/>
              </a:rPr>
              <a:t>costruire</a:t>
            </a:r>
            <a:endParaRPr lang="it-IT" sz="1100" b="0">
              <a:effectLst/>
              <a:latin typeface="+mn-lt"/>
              <a:ea typeface="Times New Roman" panose="02020603050405020304" pitchFamily="18" charset="0"/>
            </a:endParaRPr>
          </a:p>
          <a:p>
            <a:r>
              <a:rPr lang="it-IT" sz="1100" b="0" i="1">
                <a:solidFill>
                  <a:srgbClr val="000000"/>
                </a:solidFill>
                <a:effectLst/>
                <a:latin typeface="+mn-lt"/>
                <a:ea typeface="Times New Roman" panose="02020603050405020304" pitchFamily="18" charset="0"/>
              </a:rPr>
              <a:t>«2. Fermo restando quanto previsto dall’articolo 23-ter, comma 1-quinquies, le regioni stabiliscono con legge quali mutamenti, connessi o non connessi a trasformazioni fisiche, dell’uso di immobili o</a:t>
            </a:r>
            <a:r>
              <a:rPr lang="it-IT" sz="1100" b="0" i="1" spc="-65">
                <a:solidFill>
                  <a:srgbClr val="000000"/>
                </a:solidFill>
                <a:effectLst/>
                <a:latin typeface="+mn-lt"/>
                <a:ea typeface="Times New Roman" panose="02020603050405020304" pitchFamily="18" charset="0"/>
              </a:rPr>
              <a:t> </a:t>
            </a:r>
            <a:r>
              <a:rPr lang="it-IT" sz="1100" b="0" i="1">
                <a:solidFill>
                  <a:srgbClr val="000000"/>
                </a:solidFill>
                <a:effectLst/>
                <a:latin typeface="+mn-lt"/>
                <a:ea typeface="Times New Roman" panose="02020603050405020304" pitchFamily="18" charset="0"/>
              </a:rPr>
              <a:t>di</a:t>
            </a:r>
            <a:r>
              <a:rPr lang="it-IT" sz="1100" b="0" i="1" spc="-60">
                <a:solidFill>
                  <a:srgbClr val="000000"/>
                </a:solidFill>
                <a:effectLst/>
                <a:latin typeface="+mn-lt"/>
                <a:ea typeface="Times New Roman" panose="02020603050405020304" pitchFamily="18" charset="0"/>
              </a:rPr>
              <a:t> </a:t>
            </a:r>
            <a:r>
              <a:rPr lang="it-IT" sz="1100" b="0" i="1">
                <a:solidFill>
                  <a:srgbClr val="000000"/>
                </a:solidFill>
                <a:effectLst/>
                <a:latin typeface="+mn-lt"/>
                <a:ea typeface="Times New Roman" panose="02020603050405020304" pitchFamily="18" charset="0"/>
              </a:rPr>
              <a:t>loro</a:t>
            </a:r>
            <a:r>
              <a:rPr lang="it-IT" sz="1100" b="0" i="1" spc="-65">
                <a:solidFill>
                  <a:srgbClr val="000000"/>
                </a:solidFill>
                <a:effectLst/>
                <a:latin typeface="+mn-lt"/>
                <a:ea typeface="Times New Roman" panose="02020603050405020304" pitchFamily="18" charset="0"/>
              </a:rPr>
              <a:t> </a:t>
            </a:r>
            <a:r>
              <a:rPr lang="it-IT" sz="1100" b="0" i="1">
                <a:solidFill>
                  <a:srgbClr val="000000"/>
                </a:solidFill>
                <a:effectLst/>
                <a:latin typeface="+mn-lt"/>
                <a:ea typeface="Times New Roman" panose="02020603050405020304" pitchFamily="18" charset="0"/>
              </a:rPr>
              <a:t>parti,</a:t>
            </a:r>
            <a:r>
              <a:rPr lang="it-IT" sz="1100" b="0" i="1" spc="-60">
                <a:solidFill>
                  <a:srgbClr val="000000"/>
                </a:solidFill>
                <a:effectLst/>
                <a:latin typeface="+mn-lt"/>
                <a:ea typeface="Times New Roman" panose="02020603050405020304" pitchFamily="18" charset="0"/>
              </a:rPr>
              <a:t> </a:t>
            </a:r>
            <a:r>
              <a:rPr lang="it-IT" sz="1100" b="0" i="1">
                <a:solidFill>
                  <a:srgbClr val="000000"/>
                </a:solidFill>
                <a:effectLst/>
                <a:latin typeface="+mn-lt"/>
                <a:ea typeface="Times New Roman" panose="02020603050405020304" pitchFamily="18" charset="0"/>
              </a:rPr>
              <a:t>sono</a:t>
            </a:r>
            <a:r>
              <a:rPr lang="it-IT" sz="1100" b="0" i="1" spc="-65">
                <a:solidFill>
                  <a:srgbClr val="000000"/>
                </a:solidFill>
                <a:effectLst/>
                <a:latin typeface="+mn-lt"/>
                <a:ea typeface="Times New Roman" panose="02020603050405020304" pitchFamily="18" charset="0"/>
              </a:rPr>
              <a:t> </a:t>
            </a:r>
            <a:r>
              <a:rPr lang="it-IT" sz="1100" b="0" i="1">
                <a:solidFill>
                  <a:srgbClr val="000000"/>
                </a:solidFill>
                <a:effectLst/>
                <a:latin typeface="+mn-lt"/>
                <a:ea typeface="Times New Roman" panose="02020603050405020304" pitchFamily="18" charset="0"/>
              </a:rPr>
              <a:t>subordinate</a:t>
            </a:r>
            <a:r>
              <a:rPr lang="it-IT" sz="1100" b="0" i="1" spc="-60">
                <a:solidFill>
                  <a:srgbClr val="000000"/>
                </a:solidFill>
                <a:effectLst/>
                <a:latin typeface="+mn-lt"/>
                <a:ea typeface="Times New Roman" panose="02020603050405020304" pitchFamily="18" charset="0"/>
              </a:rPr>
              <a:t> </a:t>
            </a:r>
            <a:r>
              <a:rPr lang="it-IT" sz="1100" b="0" i="1">
                <a:solidFill>
                  <a:srgbClr val="000000"/>
                </a:solidFill>
                <a:effectLst/>
                <a:latin typeface="+mn-lt"/>
                <a:ea typeface="Times New Roman" panose="02020603050405020304" pitchFamily="18" charset="0"/>
              </a:rPr>
              <a:t>a</a:t>
            </a:r>
            <a:r>
              <a:rPr lang="it-IT" sz="1100" b="0" i="1" spc="-65">
                <a:solidFill>
                  <a:srgbClr val="000000"/>
                </a:solidFill>
                <a:effectLst/>
                <a:latin typeface="+mn-lt"/>
                <a:ea typeface="Times New Roman" panose="02020603050405020304" pitchFamily="18" charset="0"/>
              </a:rPr>
              <a:t> </a:t>
            </a:r>
            <a:r>
              <a:rPr lang="it-IT" sz="1100" b="0" i="1">
                <a:solidFill>
                  <a:srgbClr val="000000"/>
                </a:solidFill>
                <a:effectLst/>
                <a:latin typeface="+mn-lt"/>
                <a:ea typeface="Times New Roman" panose="02020603050405020304" pitchFamily="18" charset="0"/>
              </a:rPr>
              <a:t>permesso di costruire o a segnalazione certificata di inizio attività.</a:t>
            </a:r>
          </a:p>
          <a:p>
            <a:endParaRPr lang="it-IT" sz="1100" b="0">
              <a:latin typeface="+mn-lt"/>
            </a:endParaRPr>
          </a:p>
        </p:txBody>
      </p:sp>
      <p:sp>
        <p:nvSpPr>
          <p:cNvPr id="7" name="Titolo 1">
            <a:extLst>
              <a:ext uri="{FF2B5EF4-FFF2-40B4-BE49-F238E27FC236}">
                <a16:creationId xmlns:a16="http://schemas.microsoft.com/office/drawing/2014/main" id="{6D62BBDF-8E24-ED38-6573-09FF5B331B1D}"/>
              </a:ext>
            </a:extLst>
          </p:cNvPr>
          <p:cNvSpPr>
            <a:spLocks noGrp="1"/>
          </p:cNvSpPr>
          <p:nvPr>
            <p:ph type="title"/>
          </p:nvPr>
        </p:nvSpPr>
        <p:spPr>
          <a:xfrm>
            <a:off x="291704" y="210207"/>
            <a:ext cx="9265452" cy="434410"/>
          </a:xfrm>
        </p:spPr>
        <p:txBody>
          <a:bodyPr>
            <a:normAutofit/>
          </a:bodyPr>
          <a:lstStyle/>
          <a:p>
            <a:r>
              <a:rPr lang="it-IT" sz="2400"/>
              <a:t>4.  MUTAMENTO DELLA DESTINAZIONE D’USO</a:t>
            </a:r>
          </a:p>
        </p:txBody>
      </p:sp>
      <p:sp>
        <p:nvSpPr>
          <p:cNvPr id="4" name="Segnaposto testo 3">
            <a:extLst>
              <a:ext uri="{FF2B5EF4-FFF2-40B4-BE49-F238E27FC236}">
                <a16:creationId xmlns:a16="http://schemas.microsoft.com/office/drawing/2014/main" id="{22F37F58-A3DB-08D4-0B13-FCA2107B1025}"/>
              </a:ext>
            </a:extLst>
          </p:cNvPr>
          <p:cNvSpPr>
            <a:spLocks noGrp="1"/>
          </p:cNvSpPr>
          <p:nvPr>
            <p:ph type="body" sz="quarter" idx="3"/>
          </p:nvPr>
        </p:nvSpPr>
        <p:spPr>
          <a:xfrm>
            <a:off x="3955312" y="925032"/>
            <a:ext cx="7848015" cy="3504535"/>
          </a:xfrm>
        </p:spPr>
        <p:txBody>
          <a:bodyPr/>
          <a:lstStyle/>
          <a:p>
            <a:pPr marR="60325" lvl="0" algn="just">
              <a:spcBef>
                <a:spcPts val="1255"/>
              </a:spcBef>
              <a:spcAft>
                <a:spcPts val="0"/>
              </a:spcAft>
              <a:buSzPts val="1100"/>
              <a:tabLst>
                <a:tab pos="231140" algn="l"/>
              </a:tabLst>
            </a:pPr>
            <a:r>
              <a:rPr lang="it-IT" sz="1600" u="sng">
                <a:latin typeface="Franklin Gothic Book" panose="020B0503020102020204" pitchFamily="34" charset="0"/>
              </a:rPr>
              <a:t>TITOLO ABILITATIVO RICHIESTO PER IL CAMBIO D’USO</a:t>
            </a:r>
          </a:p>
          <a:p>
            <a:pPr marR="60325" lvl="0" algn="just">
              <a:spcBef>
                <a:spcPts val="1255"/>
              </a:spcBef>
              <a:spcAft>
                <a:spcPts val="0"/>
              </a:spcAft>
              <a:buSzPts val="1100"/>
              <a:tabLst>
                <a:tab pos="231140" algn="l"/>
              </a:tabLst>
            </a:pPr>
            <a:r>
              <a:rPr lang="it-IT" sz="1600" u="sng">
                <a:latin typeface="Franklin Gothic Book" panose="020B0503020102020204" pitchFamily="34" charset="0"/>
              </a:rPr>
              <a:t>Il comma 1-</a:t>
            </a:r>
            <a:r>
              <a:rPr lang="it-IT" sz="1600" i="1" u="sng">
                <a:latin typeface="Franklin Gothic Book" panose="020B0503020102020204" pitchFamily="34" charset="0"/>
              </a:rPr>
              <a:t>quinquies</a:t>
            </a:r>
            <a:r>
              <a:rPr lang="it-IT" sz="1600" b="0">
                <a:latin typeface="Franklin Gothic Book" panose="020B0503020102020204" pitchFamily="34" charset="0"/>
              </a:rPr>
              <a:t>:</a:t>
            </a:r>
          </a:p>
          <a:p>
            <a:pPr marR="60325" lvl="0" algn="just">
              <a:spcBef>
                <a:spcPts val="1255"/>
              </a:spcBef>
              <a:spcAft>
                <a:spcPts val="0"/>
              </a:spcAft>
              <a:buSzPts val="1100"/>
              <a:tabLst>
                <a:tab pos="231140" algn="l"/>
              </a:tabLst>
            </a:pPr>
            <a:r>
              <a:rPr lang="it-IT" sz="1600" b="0">
                <a:latin typeface="Franklin Gothic Book" panose="020B0503020102020204" pitchFamily="34" charset="0"/>
              </a:rPr>
              <a:t>1.	</a:t>
            </a:r>
            <a:r>
              <a:rPr lang="it-IT" sz="1600" u="sng">
                <a:latin typeface="Franklin Gothic Book" panose="020B0503020102020204" pitchFamily="34" charset="0"/>
              </a:rPr>
              <a:t>alla lettera a), </a:t>
            </a:r>
            <a:r>
              <a:rPr lang="it-IT" sz="1600" b="0">
                <a:latin typeface="Franklin Gothic Book" panose="020B0503020102020204" pitchFamily="34" charset="0"/>
              </a:rPr>
              <a:t>individua </a:t>
            </a:r>
            <a:r>
              <a:rPr lang="it-IT" sz="1600" u="sng">
                <a:latin typeface="Franklin Gothic Book" panose="020B0503020102020204" pitchFamily="34" charset="0"/>
              </a:rPr>
              <a:t>la SCIA </a:t>
            </a:r>
            <a:r>
              <a:rPr lang="it-IT" sz="1600" b="0">
                <a:latin typeface="Franklin Gothic Book" panose="020B0503020102020204" pitchFamily="34" charset="0"/>
              </a:rPr>
              <a:t>come il titolo edilizio richiesto:</a:t>
            </a:r>
          </a:p>
          <a:p>
            <a:pPr marR="60325" lvl="0" algn="just">
              <a:spcBef>
                <a:spcPts val="1255"/>
              </a:spcBef>
              <a:spcAft>
                <a:spcPts val="0"/>
              </a:spcAft>
              <a:buSzPts val="1100"/>
              <a:tabLst>
                <a:tab pos="231140" algn="l"/>
              </a:tabLst>
            </a:pPr>
            <a:r>
              <a:rPr lang="it-IT" sz="1600" b="0">
                <a:latin typeface="Franklin Gothic Book" panose="020B0503020102020204" pitchFamily="34" charset="0"/>
              </a:rPr>
              <a:t>-	per il mutamento d’uso </a:t>
            </a:r>
            <a:r>
              <a:rPr lang="it-IT" sz="1600" u="sng">
                <a:latin typeface="Franklin Gothic Book" panose="020B0503020102020204" pitchFamily="34" charset="0"/>
              </a:rPr>
              <a:t>senza opere </a:t>
            </a:r>
            <a:r>
              <a:rPr lang="it-IT" sz="1600" b="0">
                <a:latin typeface="Franklin Gothic Book" panose="020B0503020102020204" pitchFamily="34" charset="0"/>
              </a:rPr>
              <a:t>(o </a:t>
            </a:r>
            <a:r>
              <a:rPr lang="it-IT" sz="1600">
                <a:latin typeface="Franklin Gothic Book" panose="020B0503020102020204" pitchFamily="34" charset="0"/>
              </a:rPr>
              <a:t>con opere riconducibili all’attività edilizia libera </a:t>
            </a:r>
            <a:r>
              <a:rPr lang="it-IT" sz="1600" b="0">
                <a:latin typeface="Franklin Gothic Book" panose="020B0503020102020204" pitchFamily="34" charset="0"/>
              </a:rPr>
              <a:t>di cui all’art. 6 TUE) (comma 1-quinquies lett.a);</a:t>
            </a:r>
          </a:p>
          <a:p>
            <a:pPr marR="60325" lvl="0" algn="just">
              <a:spcBef>
                <a:spcPts val="1255"/>
              </a:spcBef>
              <a:spcAft>
                <a:spcPts val="0"/>
              </a:spcAft>
              <a:buSzPts val="1100"/>
              <a:tabLst>
                <a:tab pos="231140" algn="l"/>
              </a:tabLst>
            </a:pPr>
            <a:r>
              <a:rPr lang="it-IT" sz="1600" b="0">
                <a:latin typeface="Franklin Gothic Book" panose="020B0503020102020204" pitchFamily="34" charset="0"/>
              </a:rPr>
              <a:t>-	per i cambi d’uso con </a:t>
            </a:r>
            <a:r>
              <a:rPr lang="it-IT" sz="1600" u="sng">
                <a:latin typeface="Franklin Gothic Book" panose="020B0503020102020204" pitchFamily="34" charset="0"/>
              </a:rPr>
              <a:t>opere subordinate a CILA</a:t>
            </a:r>
            <a:r>
              <a:rPr lang="it-IT" sz="1600" b="0">
                <a:latin typeface="Franklin Gothic Book" panose="020B0503020102020204" pitchFamily="34" charset="0"/>
              </a:rPr>
              <a:t>, ai sensi dell’art. 6- bis (comma 1-quinquies lett.b);</a:t>
            </a:r>
          </a:p>
          <a:p>
            <a:pPr marR="60325" lvl="0" algn="just">
              <a:spcBef>
                <a:spcPts val="1255"/>
              </a:spcBef>
              <a:spcAft>
                <a:spcPts val="0"/>
              </a:spcAft>
              <a:buSzPts val="1100"/>
              <a:tabLst>
                <a:tab pos="231140" algn="l"/>
              </a:tabLst>
            </a:pPr>
            <a:r>
              <a:rPr lang="it-IT" sz="1600" b="0">
                <a:latin typeface="Franklin Gothic Book" panose="020B0503020102020204" pitchFamily="34" charset="0"/>
              </a:rPr>
              <a:t>2.	mentre, </a:t>
            </a:r>
            <a:r>
              <a:rPr lang="it-IT" sz="1600" u="sng">
                <a:latin typeface="Franklin Gothic Book" panose="020B0503020102020204" pitchFamily="34" charset="0"/>
              </a:rPr>
              <a:t>alla lettera b), </a:t>
            </a:r>
            <a:r>
              <a:rPr lang="it-IT" sz="1600" b="0">
                <a:latin typeface="Franklin Gothic Book" panose="020B0503020102020204" pitchFamily="34" charset="0"/>
              </a:rPr>
              <a:t>per i cambi d’uso </a:t>
            </a:r>
            <a:r>
              <a:rPr lang="it-IT" sz="1600" u="sng">
                <a:latin typeface="Franklin Gothic Book" panose="020B0503020102020204" pitchFamily="34" charset="0"/>
              </a:rPr>
              <a:t>con le restanti tipologie di opere, prescrive il titolo richiesto per l’esecuzione delle medesime opere.</a:t>
            </a:r>
          </a:p>
        </p:txBody>
      </p:sp>
    </p:spTree>
    <p:extLst>
      <p:ext uri="{BB962C8B-B14F-4D97-AF65-F5344CB8AC3E}">
        <p14:creationId xmlns:p14="http://schemas.microsoft.com/office/powerpoint/2010/main" val="7669210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1">
            <a:extLst>
              <a:ext uri="{FF2B5EF4-FFF2-40B4-BE49-F238E27FC236}">
                <a16:creationId xmlns:a16="http://schemas.microsoft.com/office/drawing/2014/main" id="{6D62BBDF-8E24-ED38-6573-09FF5B331B1D}"/>
              </a:ext>
            </a:extLst>
          </p:cNvPr>
          <p:cNvSpPr>
            <a:spLocks noGrp="1"/>
          </p:cNvSpPr>
          <p:nvPr>
            <p:ph type="title"/>
          </p:nvPr>
        </p:nvSpPr>
        <p:spPr>
          <a:xfrm>
            <a:off x="291704" y="210207"/>
            <a:ext cx="9265452" cy="434410"/>
          </a:xfrm>
        </p:spPr>
        <p:txBody>
          <a:bodyPr>
            <a:normAutofit/>
          </a:bodyPr>
          <a:lstStyle/>
          <a:p>
            <a:r>
              <a:rPr lang="it-IT" sz="2400">
                <a:solidFill>
                  <a:srgbClr val="002060"/>
                </a:solidFill>
              </a:rPr>
              <a:t>4.  MUTAMENTO DELLA DESTINAZIONE D’USO</a:t>
            </a:r>
          </a:p>
        </p:txBody>
      </p:sp>
      <p:sp>
        <p:nvSpPr>
          <p:cNvPr id="6" name="CasellaDiTesto 5">
            <a:extLst>
              <a:ext uri="{FF2B5EF4-FFF2-40B4-BE49-F238E27FC236}">
                <a16:creationId xmlns:a16="http://schemas.microsoft.com/office/drawing/2014/main" id="{DBF0EB7C-5A30-AE26-4A67-24099E727827}"/>
              </a:ext>
            </a:extLst>
          </p:cNvPr>
          <p:cNvSpPr txBox="1"/>
          <p:nvPr/>
        </p:nvSpPr>
        <p:spPr>
          <a:xfrm>
            <a:off x="3455580" y="882262"/>
            <a:ext cx="8516679" cy="4778231"/>
          </a:xfrm>
          <a:prstGeom prst="rect">
            <a:avLst/>
          </a:prstGeom>
          <a:ln>
            <a:solidFill>
              <a:srgbClr val="A5002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R="60325" lvl="0" algn="just">
              <a:spcBef>
                <a:spcPts val="1255"/>
              </a:spcBef>
              <a:spcAft>
                <a:spcPts val="0"/>
              </a:spcAft>
              <a:buSzPts val="1100"/>
              <a:tabLst>
                <a:tab pos="231140" algn="l"/>
              </a:tabLst>
            </a:pPr>
            <a:r>
              <a:rPr lang="it-IT" sz="1600" b="1">
                <a:solidFill>
                  <a:srgbClr val="A50021"/>
                </a:solidFill>
                <a:latin typeface="Franklin Gothic Book" panose="020B0503020102020204" pitchFamily="34" charset="0"/>
              </a:rPr>
              <a:t>In conclusione, la legislazione regionale vigente, in materia di cambio di destinazione d’uso, di cui all’articoli 13 e 13 bis della l.r. 16/2008 s.m. risulta oggi già coerente con i principi della legislazione statale, salvo per quanto riguarda la specifica disciplina introdotta dall’art. 23 ter con particolare riferimento ai mutamenti di destinazione d’uso di singole unità immobiliari tra diverse categorie funzionali.</a:t>
            </a:r>
          </a:p>
          <a:p>
            <a:pPr marR="60325" lvl="0" algn="just">
              <a:spcBef>
                <a:spcPts val="1255"/>
              </a:spcBef>
              <a:spcAft>
                <a:spcPts val="0"/>
              </a:spcAft>
              <a:buSzPts val="1100"/>
              <a:tabLst>
                <a:tab pos="231140" algn="l"/>
              </a:tabLst>
            </a:pPr>
            <a:r>
              <a:rPr lang="it-IT" sz="1600" b="1">
                <a:solidFill>
                  <a:srgbClr val="A50021"/>
                </a:solidFill>
                <a:latin typeface="Franklin Gothic Book" panose="020B0503020102020204" pitchFamily="34" charset="0"/>
              </a:rPr>
              <a:t>Fino ad eventuale adeguamento della legislazione regionale, tale disciplina statale trova, pertanto, diretta applicazione. </a:t>
            </a:r>
          </a:p>
          <a:p>
            <a:pPr marR="60325" lvl="0" algn="just">
              <a:spcBef>
                <a:spcPts val="1255"/>
              </a:spcBef>
              <a:spcAft>
                <a:spcPts val="0"/>
              </a:spcAft>
              <a:buSzPts val="1100"/>
              <a:tabLst>
                <a:tab pos="231140" algn="l"/>
              </a:tabLst>
            </a:pPr>
            <a:r>
              <a:rPr lang="it-IT" sz="1600" b="1">
                <a:solidFill>
                  <a:srgbClr val="A50021"/>
                </a:solidFill>
                <a:latin typeface="Franklin Gothic Book" panose="020B0503020102020204" pitchFamily="34" charset="0"/>
              </a:rPr>
              <a:t>Con specifico riferimento al mutamento di destinazione d’uso delle unità immobiliari poste al piano terreno o seminterrato, ferma restando la necessità di acquisire puntuali indicazioni da parte del competente Ministero in merito al previsto intervento legislativo regionale richiesto per la disciplina di tali interventi da parte dei Comuni, si ritiene che possano continuare a trovare applicazione le previsioni dell’art. 5 della l.r. 24/2001 s.m. e l’art. 3 della l.r. 30/2019 e s.m. nel rispetto dei presupposti  e condizioni previste da tali disposizioni di natura  speciale.</a:t>
            </a:r>
          </a:p>
          <a:p>
            <a:pPr marR="60325" lvl="0" algn="just">
              <a:spcBef>
                <a:spcPts val="1255"/>
              </a:spcBef>
              <a:spcAft>
                <a:spcPts val="0"/>
              </a:spcAft>
              <a:buSzPts val="1100"/>
              <a:tabLst>
                <a:tab pos="231140" algn="l"/>
              </a:tabLst>
            </a:pPr>
            <a:r>
              <a:rPr lang="it-IT" sz="1600" b="1">
                <a:solidFill>
                  <a:srgbClr val="A50021"/>
                </a:solidFill>
                <a:latin typeface="Franklin Gothic Book" panose="020B0503020102020204" pitchFamily="34" charset="0"/>
              </a:rPr>
              <a:t>Si fa infine presente che ai fini della corretta applicazione della complessiva disciplina di nuova introduzione anche ai fini di un eventuale intervento sulla vigente legislazione regionale in materia, ove necessario, sarebbe auspicabile l’emanazione di una apposita circolare esplicativa da parte del competente ministero.</a:t>
            </a:r>
          </a:p>
        </p:txBody>
      </p:sp>
    </p:spTree>
    <p:extLst>
      <p:ext uri="{BB962C8B-B14F-4D97-AF65-F5344CB8AC3E}">
        <p14:creationId xmlns:p14="http://schemas.microsoft.com/office/powerpoint/2010/main" val="11904859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B943FEAF-E61E-1C5F-22BC-7153B85E08CC}"/>
              </a:ext>
            </a:extLst>
          </p:cNvPr>
          <p:cNvSpPr>
            <a:spLocks noGrp="1"/>
          </p:cNvSpPr>
          <p:nvPr>
            <p:ph type="body" idx="1"/>
          </p:nvPr>
        </p:nvSpPr>
        <p:spPr>
          <a:xfrm>
            <a:off x="165390" y="776175"/>
            <a:ext cx="3385885" cy="4136067"/>
          </a:xfrm>
        </p:spPr>
        <p:style>
          <a:lnRef idx="1">
            <a:schemeClr val="accent1"/>
          </a:lnRef>
          <a:fillRef idx="3">
            <a:schemeClr val="accent1"/>
          </a:fillRef>
          <a:effectRef idx="2">
            <a:schemeClr val="accent1"/>
          </a:effectRef>
          <a:fontRef idx="minor">
            <a:schemeClr val="lt1"/>
          </a:fontRef>
        </p:style>
        <p:txBody>
          <a:bodyPr/>
          <a:lstStyle/>
          <a:p>
            <a:pPr marL="67945" algn="l">
              <a:spcBef>
                <a:spcPts val="5"/>
              </a:spcBef>
              <a:spcAft>
                <a:spcPts val="0"/>
              </a:spcAft>
            </a:pPr>
            <a:r>
              <a:rPr lang="it-IT" sz="1100" b="0" i="1">
                <a:solidFill>
                  <a:srgbClr val="000000"/>
                </a:solidFill>
                <a:effectLst/>
                <a:latin typeface="+mn-lt"/>
                <a:ea typeface="Times New Roman" panose="02020603050405020304" pitchFamily="18" charset="0"/>
              </a:rPr>
              <a:t>Art. 24 del DPR n. 380/2001 Agibilità</a:t>
            </a:r>
          </a:p>
          <a:p>
            <a:pPr marL="67945" algn="l">
              <a:spcBef>
                <a:spcPts val="5"/>
              </a:spcBef>
              <a:spcAft>
                <a:spcPts val="0"/>
              </a:spcAft>
            </a:pPr>
            <a:r>
              <a:rPr lang="it-IT" sz="1100" b="0" i="1">
                <a:solidFill>
                  <a:srgbClr val="000000"/>
                </a:solidFill>
                <a:effectLst/>
                <a:latin typeface="+mn-lt"/>
                <a:ea typeface="Times New Roman" panose="02020603050405020304" pitchFamily="18" charset="0"/>
              </a:rPr>
              <a:t>5-bis. Nelle more della definizione dei requisiti di cui all’articolo 20, comma 1-bis, ai fini della certificazione delle condizioni di cui al comma 1 del presente articolo e dell’acquisizione dell’assenso da parte dell’amministrazione competente, fermo restando il rispetto degli altri requisiti igienico-sanitari previsti dalla normativa vigente, il tecnico progettista abilitato è autorizzato ad asseverare la conformità del progetto alle norme igienico-sanitarie nelle seguenti ipotesi:</a:t>
            </a:r>
          </a:p>
          <a:p>
            <a:pPr marL="67945" algn="l">
              <a:spcBef>
                <a:spcPts val="5"/>
              </a:spcBef>
              <a:spcAft>
                <a:spcPts val="0"/>
              </a:spcAft>
            </a:pPr>
            <a:r>
              <a:rPr lang="it-IT" sz="1100" b="0" i="1">
                <a:solidFill>
                  <a:srgbClr val="000000"/>
                </a:solidFill>
                <a:effectLst/>
                <a:latin typeface="+mn-lt"/>
                <a:ea typeface="Times New Roman" panose="02020603050405020304" pitchFamily="18" charset="0"/>
              </a:rPr>
              <a:t>a) locali con un’altezza minima interna inferiore a 2,70 metri fino al limite massimo di 2,40 metri;</a:t>
            </a:r>
          </a:p>
          <a:p>
            <a:pPr marL="67945" algn="l">
              <a:spcBef>
                <a:spcPts val="5"/>
              </a:spcBef>
              <a:spcAft>
                <a:spcPts val="0"/>
              </a:spcAft>
            </a:pPr>
            <a:r>
              <a:rPr lang="it-IT" sz="1100" b="0" i="1">
                <a:solidFill>
                  <a:srgbClr val="000000"/>
                </a:solidFill>
                <a:effectLst/>
                <a:latin typeface="+mn-lt"/>
                <a:ea typeface="Times New Roman" panose="02020603050405020304" pitchFamily="18" charset="0"/>
              </a:rPr>
              <a:t>b) alloggio monostanza, con una superficie minima, comprensiva dei servizi, inferiore a 28 metri quadrati, fino al limite massimo di</a:t>
            </a:r>
          </a:p>
          <a:p>
            <a:pPr marL="67945" algn="l">
              <a:spcBef>
                <a:spcPts val="5"/>
              </a:spcBef>
              <a:spcAft>
                <a:spcPts val="0"/>
              </a:spcAft>
            </a:pPr>
            <a:r>
              <a:rPr lang="it-IT" sz="1100" b="0" i="1">
                <a:solidFill>
                  <a:srgbClr val="000000"/>
                </a:solidFill>
                <a:effectLst/>
                <a:latin typeface="+mn-lt"/>
                <a:ea typeface="Times New Roman" panose="02020603050405020304" pitchFamily="18" charset="0"/>
              </a:rPr>
              <a:t>20 metri quadrati, per una persona, e inferiore a 38 metri quadrati, fino al limite massimo di 28 metri quadrati, per due persone.</a:t>
            </a:r>
          </a:p>
          <a:p>
            <a:endParaRPr lang="it-IT" sz="1100" b="0">
              <a:latin typeface="+mn-lt"/>
            </a:endParaRPr>
          </a:p>
        </p:txBody>
      </p:sp>
      <p:sp>
        <p:nvSpPr>
          <p:cNvPr id="7" name="Titolo 1">
            <a:extLst>
              <a:ext uri="{FF2B5EF4-FFF2-40B4-BE49-F238E27FC236}">
                <a16:creationId xmlns:a16="http://schemas.microsoft.com/office/drawing/2014/main" id="{6D62BBDF-8E24-ED38-6573-09FF5B331B1D}"/>
              </a:ext>
            </a:extLst>
          </p:cNvPr>
          <p:cNvSpPr>
            <a:spLocks noGrp="1"/>
          </p:cNvSpPr>
          <p:nvPr>
            <p:ph type="title"/>
          </p:nvPr>
        </p:nvSpPr>
        <p:spPr>
          <a:xfrm>
            <a:off x="291704" y="210207"/>
            <a:ext cx="9265452" cy="434410"/>
          </a:xfrm>
        </p:spPr>
        <p:txBody>
          <a:bodyPr>
            <a:normAutofit/>
          </a:bodyPr>
          <a:lstStyle/>
          <a:p>
            <a:r>
              <a:rPr lang="it-IT" sz="2400">
                <a:solidFill>
                  <a:srgbClr val="002060"/>
                </a:solidFill>
              </a:rPr>
              <a:t>5.  AGIBILITÀ</a:t>
            </a:r>
          </a:p>
        </p:txBody>
      </p:sp>
      <p:sp>
        <p:nvSpPr>
          <p:cNvPr id="4" name="Segnaposto testo 3">
            <a:extLst>
              <a:ext uri="{FF2B5EF4-FFF2-40B4-BE49-F238E27FC236}">
                <a16:creationId xmlns:a16="http://schemas.microsoft.com/office/drawing/2014/main" id="{22F37F58-A3DB-08D4-0B13-FCA2107B1025}"/>
              </a:ext>
            </a:extLst>
          </p:cNvPr>
          <p:cNvSpPr>
            <a:spLocks noGrp="1"/>
          </p:cNvSpPr>
          <p:nvPr>
            <p:ph type="body" sz="quarter" idx="3"/>
          </p:nvPr>
        </p:nvSpPr>
        <p:spPr>
          <a:xfrm>
            <a:off x="3955312" y="776174"/>
            <a:ext cx="7848015" cy="4136068"/>
          </a:xfrm>
        </p:spPr>
        <p:txBody>
          <a:bodyPr/>
          <a:lstStyle/>
          <a:p>
            <a:pPr marL="67945" marR="60325" algn="just">
              <a:spcBef>
                <a:spcPts val="1145"/>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La legge di conversione inserisce i nuovi </a:t>
            </a:r>
            <a:r>
              <a:rPr lang="it-IT" sz="1600" b="0" u="sng">
                <a:solidFill>
                  <a:srgbClr val="000000"/>
                </a:solidFill>
                <a:effectLst/>
                <a:latin typeface="Franklin Gothic Book" panose="020B0503020102020204" pitchFamily="34" charset="0"/>
                <a:ea typeface="Times New Roman" panose="02020603050405020304" pitchFamily="18" charset="0"/>
              </a:rPr>
              <a:t>commi 5-</a:t>
            </a:r>
            <a:r>
              <a:rPr lang="it-IT" sz="1600" b="0" i="1" u="sng">
                <a:solidFill>
                  <a:srgbClr val="000000"/>
                </a:solidFill>
                <a:effectLst/>
                <a:latin typeface="Franklin Gothic Book" panose="020B0503020102020204" pitchFamily="34" charset="0"/>
                <a:ea typeface="Times New Roman" panose="02020603050405020304" pitchFamily="18" charset="0"/>
              </a:rPr>
              <a:t>bis, </a:t>
            </a:r>
            <a:r>
              <a:rPr lang="it-IT" sz="1600" b="0" u="sng">
                <a:solidFill>
                  <a:srgbClr val="000000"/>
                </a:solidFill>
                <a:effectLst/>
                <a:latin typeface="Franklin Gothic Book" panose="020B0503020102020204" pitchFamily="34" charset="0"/>
                <a:ea typeface="Times New Roman" panose="02020603050405020304" pitchFamily="18" charset="0"/>
              </a:rPr>
              <a:t>5</a:t>
            </a:r>
            <a:r>
              <a:rPr lang="it-IT" sz="1600" b="0" i="1" u="sng">
                <a:solidFill>
                  <a:srgbClr val="000000"/>
                </a:solidFill>
                <a:effectLst/>
                <a:latin typeface="Franklin Gothic Book" panose="020B0503020102020204" pitchFamily="34" charset="0"/>
                <a:ea typeface="Times New Roman" panose="02020603050405020304" pitchFamily="18" charset="0"/>
              </a:rPr>
              <a:t>-ter </a:t>
            </a:r>
            <a:r>
              <a:rPr lang="it-IT" sz="1600" b="0" u="sng">
                <a:solidFill>
                  <a:srgbClr val="000000"/>
                </a:solidFill>
                <a:effectLst/>
                <a:latin typeface="Franklin Gothic Book" panose="020B0503020102020204" pitchFamily="34" charset="0"/>
                <a:ea typeface="Times New Roman" panose="02020603050405020304" pitchFamily="18" charset="0"/>
              </a:rPr>
              <a:t>e 5-</a:t>
            </a:r>
            <a:r>
              <a:rPr lang="it-IT" sz="1600" b="0" i="1" u="sng">
                <a:solidFill>
                  <a:srgbClr val="000000"/>
                </a:solidFill>
                <a:effectLst/>
                <a:latin typeface="Franklin Gothic Book" panose="020B0503020102020204" pitchFamily="34" charset="0"/>
                <a:ea typeface="Times New Roman" panose="02020603050405020304" pitchFamily="18" charset="0"/>
              </a:rPr>
              <a:t>quater</a:t>
            </a:r>
            <a:r>
              <a:rPr lang="it-IT" sz="1600" b="0" i="1">
                <a:solidFill>
                  <a:srgbClr val="000000"/>
                </a:solidFill>
                <a:effectLst/>
                <a:latin typeface="Franklin Gothic Book" panose="020B0503020102020204" pitchFamily="34" charset="0"/>
                <a:ea typeface="Times New Roman" panose="02020603050405020304" pitchFamily="18" charset="0"/>
              </a:rPr>
              <a:t> </a:t>
            </a:r>
            <a:r>
              <a:rPr lang="it-IT" sz="1600" b="0" u="sng">
                <a:solidFill>
                  <a:srgbClr val="000000"/>
                </a:solidFill>
                <a:effectLst/>
                <a:latin typeface="Franklin Gothic Book" panose="020B0503020102020204" pitchFamily="34" charset="0"/>
                <a:ea typeface="Times New Roman" panose="02020603050405020304" pitchFamily="18" charset="0"/>
              </a:rPr>
              <a:t>all’articolo 24 TUE</a:t>
            </a:r>
            <a:r>
              <a:rPr lang="it-IT" sz="1600" b="0">
                <a:solidFill>
                  <a:srgbClr val="000000"/>
                </a:solidFill>
                <a:effectLst/>
                <a:latin typeface="Franklin Gothic Book" panose="020B0503020102020204" pitchFamily="34" charset="0"/>
                <a:ea typeface="Times New Roman" panose="02020603050405020304" pitchFamily="18" charset="0"/>
              </a:rPr>
              <a:t>, riguardante l’agibilità degli edifici.</a:t>
            </a:r>
            <a:endParaRPr lang="it-IT" sz="1600" b="0">
              <a:effectLst/>
              <a:latin typeface="Franklin Gothic Book" panose="020B0503020102020204" pitchFamily="34" charset="0"/>
              <a:ea typeface="Times New Roman" panose="02020603050405020304" pitchFamily="18" charset="0"/>
            </a:endParaRPr>
          </a:p>
          <a:p>
            <a:pPr marL="67945" marR="61595" algn="just">
              <a:spcBef>
                <a:spcPts val="126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Il</a:t>
            </a:r>
            <a:r>
              <a:rPr lang="it-IT" sz="1600" b="0" spc="-70">
                <a:solidFill>
                  <a:srgbClr val="000000"/>
                </a:solidFill>
                <a:effectLst/>
                <a:latin typeface="Franklin Gothic Book" panose="020B0503020102020204" pitchFamily="34" charset="0"/>
                <a:ea typeface="Times New Roman" panose="02020603050405020304" pitchFamily="18" charset="0"/>
              </a:rPr>
              <a:t> </a:t>
            </a:r>
            <a:r>
              <a:rPr lang="it-IT" sz="1600" b="0" u="sng">
                <a:solidFill>
                  <a:srgbClr val="000000"/>
                </a:solidFill>
                <a:effectLst/>
                <a:latin typeface="Franklin Gothic Book" panose="020B0503020102020204" pitchFamily="34" charset="0"/>
                <a:ea typeface="Times New Roman" panose="02020603050405020304" pitchFamily="18" charset="0"/>
              </a:rPr>
              <a:t>comma</a:t>
            </a:r>
            <a:r>
              <a:rPr lang="it-IT" sz="1600" b="0" u="sng" spc="-70">
                <a:solidFill>
                  <a:srgbClr val="000000"/>
                </a:solidFill>
                <a:effectLst/>
                <a:latin typeface="Franklin Gothic Book" panose="020B0503020102020204" pitchFamily="34" charset="0"/>
                <a:ea typeface="Times New Roman" panose="02020603050405020304" pitchFamily="18" charset="0"/>
              </a:rPr>
              <a:t> </a:t>
            </a:r>
            <a:r>
              <a:rPr lang="it-IT" sz="1600" b="0" u="sng">
                <a:solidFill>
                  <a:srgbClr val="000000"/>
                </a:solidFill>
                <a:effectLst/>
                <a:latin typeface="Franklin Gothic Book" panose="020B0503020102020204" pitchFamily="34" charset="0"/>
                <a:ea typeface="Times New Roman" panose="02020603050405020304" pitchFamily="18" charset="0"/>
              </a:rPr>
              <a:t>5</a:t>
            </a:r>
            <a:r>
              <a:rPr lang="it-IT" sz="1600" b="0" i="1" u="sng">
                <a:solidFill>
                  <a:srgbClr val="000000"/>
                </a:solidFill>
                <a:effectLst/>
                <a:latin typeface="Franklin Gothic Book" panose="020B0503020102020204" pitchFamily="34" charset="0"/>
                <a:ea typeface="Times New Roman" panose="02020603050405020304" pitchFamily="18" charset="0"/>
              </a:rPr>
              <a:t>-bis</a:t>
            </a:r>
            <a:r>
              <a:rPr lang="it-IT" sz="1600" b="0">
                <a:solidFill>
                  <a:srgbClr val="000000"/>
                </a:solidFill>
                <a:effectLst/>
                <a:latin typeface="Franklin Gothic Book" panose="020B0503020102020204" pitchFamily="34" charset="0"/>
                <a:ea typeface="Times New Roman" panose="02020603050405020304" pitchFamily="18" charset="0"/>
              </a:rPr>
              <a:t>,</a:t>
            </a:r>
            <a:r>
              <a:rPr lang="it-IT" sz="1600" b="0" spc="-7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in</a:t>
            </a:r>
            <a:r>
              <a:rPr lang="it-IT" sz="1600" b="0" spc="-6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particolare,</a:t>
            </a:r>
            <a:r>
              <a:rPr lang="it-IT" sz="1600" b="0" spc="-7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introduce</a:t>
            </a:r>
            <a:r>
              <a:rPr lang="it-IT" sz="1600" b="0" spc="-7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una</a:t>
            </a:r>
            <a:r>
              <a:rPr lang="it-IT" sz="1600" b="0" spc="-7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norma</a:t>
            </a:r>
            <a:r>
              <a:rPr lang="it-IT" sz="1600" b="0" spc="-6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temporanea,</a:t>
            </a:r>
            <a:r>
              <a:rPr lang="it-IT" sz="1600" b="0" spc="-7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operante</a:t>
            </a:r>
            <a:r>
              <a:rPr lang="it-IT" sz="1600" b="0" spc="-7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fino alla definizione dei nuovi requisiti igienico-sanitari prevista dall’articolo 20, comma 1</a:t>
            </a:r>
            <a:r>
              <a:rPr lang="it-IT" sz="1600" b="0" i="1">
                <a:solidFill>
                  <a:srgbClr val="000000"/>
                </a:solidFill>
                <a:effectLst/>
                <a:latin typeface="Franklin Gothic Book" panose="020B0503020102020204" pitchFamily="34" charset="0"/>
                <a:ea typeface="Times New Roman" panose="02020603050405020304" pitchFamily="18" charset="0"/>
              </a:rPr>
              <a:t>-bis</a:t>
            </a:r>
            <a:r>
              <a:rPr lang="it-IT" sz="1600" b="0">
                <a:solidFill>
                  <a:srgbClr val="000000"/>
                </a:solidFill>
                <a:effectLst/>
                <a:latin typeface="Franklin Gothic Book" panose="020B0503020102020204" pitchFamily="34" charset="0"/>
                <a:ea typeface="Times New Roman" panose="02020603050405020304" pitchFamily="18" charset="0"/>
              </a:rPr>
              <a:t>, del TUE, secondo cui, il tecnico abilitato “</a:t>
            </a:r>
            <a:r>
              <a:rPr lang="it-IT" sz="1600" b="0" i="1">
                <a:solidFill>
                  <a:srgbClr val="000000"/>
                </a:solidFill>
                <a:effectLst/>
                <a:latin typeface="Franklin Gothic Book" panose="020B0503020102020204" pitchFamily="34" charset="0"/>
                <a:ea typeface="Times New Roman" panose="02020603050405020304" pitchFamily="18" charset="0"/>
              </a:rPr>
              <a:t>è autorizzato</a:t>
            </a:r>
            <a:r>
              <a:rPr lang="it-IT" sz="1600" b="0">
                <a:solidFill>
                  <a:srgbClr val="000000"/>
                </a:solidFill>
                <a:effectLst/>
                <a:latin typeface="Franklin Gothic Book" panose="020B0503020102020204" pitchFamily="34" charset="0"/>
                <a:ea typeface="Times New Roman" panose="02020603050405020304" pitchFamily="18" charset="0"/>
              </a:rPr>
              <a:t>” ad asseverare, ai fini della segnalazione certificata di agibilità (SCEA), la conformità del progetto alle norme igienico-sanitarie, nelle seguenti ipotesi:</a:t>
            </a:r>
            <a:endParaRPr lang="it-IT" sz="1600" b="0">
              <a:effectLst/>
              <a:latin typeface="Franklin Gothic Book" panose="020B0503020102020204" pitchFamily="34" charset="0"/>
              <a:ea typeface="Times New Roman" panose="02020603050405020304" pitchFamily="18" charset="0"/>
            </a:endParaRPr>
          </a:p>
          <a:p>
            <a:pPr marL="342900" marR="60960" lvl="0" indent="-342900" algn="just">
              <a:spcBef>
                <a:spcPts val="720"/>
              </a:spcBef>
              <a:spcAft>
                <a:spcPts val="0"/>
              </a:spcAft>
              <a:buSzPts val="1100"/>
              <a:buFont typeface="Microsoft Sans Serif" panose="020B0604020202020204" pitchFamily="34" charset="0"/>
              <a:buChar char="-"/>
              <a:tabLst>
                <a:tab pos="324485" algn="l"/>
                <a:tab pos="325755" algn="l"/>
              </a:tabLst>
            </a:pPr>
            <a:r>
              <a:rPr lang="it-IT" sz="1600" b="0" spc="0">
                <a:solidFill>
                  <a:srgbClr val="000000"/>
                </a:solidFill>
                <a:effectLst/>
                <a:latin typeface="Franklin Gothic Book" panose="020B0503020102020204" pitchFamily="34" charset="0"/>
                <a:ea typeface="Microsoft Sans Serif" panose="020B0604020202020204" pitchFamily="34" charset="0"/>
              </a:rPr>
              <a:t>di locali con un'altezza minima interna inferiore a </a:t>
            </a:r>
            <a:r>
              <a:rPr lang="it-IT" sz="1600" spc="0">
                <a:solidFill>
                  <a:srgbClr val="000000"/>
                </a:solidFill>
                <a:effectLst/>
                <a:latin typeface="Franklin Gothic Book" panose="020B0503020102020204" pitchFamily="34" charset="0"/>
                <a:ea typeface="Microsoft Sans Serif" panose="020B0604020202020204" pitchFamily="34" charset="0"/>
              </a:rPr>
              <a:t>2,70 metri</a:t>
            </a:r>
            <a:r>
              <a:rPr lang="it-IT" sz="1600" b="0" spc="0">
                <a:solidFill>
                  <a:srgbClr val="000000"/>
                </a:solidFill>
                <a:effectLst/>
                <a:latin typeface="Franklin Gothic Book" panose="020B0503020102020204" pitchFamily="34" charset="0"/>
                <a:ea typeface="Microsoft Sans Serif" panose="020B0604020202020204" pitchFamily="34" charset="0"/>
              </a:rPr>
              <a:t>, fino al limite massimo di </a:t>
            </a:r>
            <a:r>
              <a:rPr lang="it-IT" sz="1600" spc="0">
                <a:solidFill>
                  <a:srgbClr val="000000"/>
                </a:solidFill>
                <a:effectLst/>
                <a:latin typeface="Franklin Gothic Book" panose="020B0503020102020204" pitchFamily="34" charset="0"/>
                <a:ea typeface="Microsoft Sans Serif" panose="020B0604020202020204" pitchFamily="34" charset="0"/>
              </a:rPr>
              <a:t>2,40 metri</a:t>
            </a:r>
            <a:r>
              <a:rPr lang="it-IT" sz="1600" b="0" spc="0">
                <a:solidFill>
                  <a:srgbClr val="000000"/>
                </a:solidFill>
                <a:effectLst/>
                <a:latin typeface="Franklin Gothic Book" panose="020B0503020102020204" pitchFamily="34" charset="0"/>
                <a:ea typeface="Microsoft Sans Serif" panose="020B0604020202020204" pitchFamily="34" charset="0"/>
              </a:rPr>
              <a:t>;</a:t>
            </a:r>
            <a:endParaRPr lang="it-IT" sz="1600" b="0" spc="0">
              <a:effectLst/>
              <a:latin typeface="Franklin Gothic Book" panose="020B0503020102020204" pitchFamily="34" charset="0"/>
              <a:ea typeface="Microsoft Sans Serif" panose="020B0604020202020204" pitchFamily="34" charset="0"/>
            </a:endParaRPr>
          </a:p>
          <a:p>
            <a:pPr marL="342900" marR="59690" lvl="0" indent="-342900" algn="just">
              <a:spcBef>
                <a:spcPts val="715"/>
              </a:spcBef>
              <a:spcAft>
                <a:spcPts val="0"/>
              </a:spcAft>
              <a:buSzPts val="1100"/>
              <a:buFont typeface="Microsoft Sans Serif" panose="020B0604020202020204" pitchFamily="34" charset="0"/>
              <a:buChar char="-"/>
              <a:tabLst>
                <a:tab pos="324485" algn="l"/>
                <a:tab pos="325755" algn="l"/>
              </a:tabLst>
            </a:pPr>
            <a:r>
              <a:rPr lang="it-IT" sz="1600" spc="0">
                <a:solidFill>
                  <a:srgbClr val="000000"/>
                </a:solidFill>
                <a:effectLst/>
                <a:latin typeface="Franklin Gothic Book" panose="020B0503020102020204" pitchFamily="34" charset="0"/>
                <a:ea typeface="Microsoft Sans Serif" panose="020B0604020202020204" pitchFamily="34" charset="0"/>
              </a:rPr>
              <a:t>di monolocali </a:t>
            </a:r>
            <a:r>
              <a:rPr lang="it-IT" sz="1600" b="0" spc="0">
                <a:solidFill>
                  <a:srgbClr val="000000"/>
                </a:solidFill>
                <a:effectLst/>
                <a:latin typeface="Franklin Gothic Book" panose="020B0503020102020204" pitchFamily="34" charset="0"/>
                <a:ea typeface="Microsoft Sans Serif" panose="020B0604020202020204" pitchFamily="34" charset="0"/>
              </a:rPr>
              <a:t>(alloggi a singola stanza), </a:t>
            </a:r>
            <a:r>
              <a:rPr lang="it-IT" sz="1600" b="0" u="sng" spc="0">
                <a:solidFill>
                  <a:srgbClr val="000000"/>
                </a:solidFill>
                <a:effectLst/>
                <a:latin typeface="Franklin Gothic Book" panose="020B0503020102020204" pitchFamily="34" charset="0"/>
                <a:ea typeface="Microsoft Sans Serif" panose="020B0604020202020204" pitchFamily="34" charset="0"/>
              </a:rPr>
              <a:t>per una persona</a:t>
            </a:r>
            <a:r>
              <a:rPr lang="it-IT" sz="1600" b="0" spc="0">
                <a:solidFill>
                  <a:srgbClr val="000000"/>
                </a:solidFill>
                <a:effectLst/>
                <a:latin typeface="Franklin Gothic Book" panose="020B0503020102020204" pitchFamily="34" charset="0"/>
                <a:ea typeface="Microsoft Sans Serif" panose="020B0604020202020204" pitchFamily="34" charset="0"/>
              </a:rPr>
              <a:t>, con una superficie</a:t>
            </a:r>
            <a:r>
              <a:rPr lang="it-IT" sz="1600" b="0" spc="-30">
                <a:solidFill>
                  <a:srgbClr val="000000"/>
                </a:solidFill>
                <a:effectLst/>
                <a:latin typeface="Franklin Gothic Book" panose="020B0503020102020204" pitchFamily="34" charset="0"/>
                <a:ea typeface="Microsoft Sans Serif" panose="020B0604020202020204" pitchFamily="34" charset="0"/>
              </a:rPr>
              <a:t> </a:t>
            </a:r>
            <a:r>
              <a:rPr lang="it-IT" sz="1600" b="0" spc="0">
                <a:solidFill>
                  <a:srgbClr val="000000"/>
                </a:solidFill>
                <a:effectLst/>
                <a:latin typeface="Franklin Gothic Book" panose="020B0503020102020204" pitchFamily="34" charset="0"/>
                <a:ea typeface="Microsoft Sans Serif" panose="020B0604020202020204" pitchFamily="34" charset="0"/>
              </a:rPr>
              <a:t>minima</a:t>
            </a:r>
            <a:r>
              <a:rPr lang="it-IT" sz="1600" b="0" spc="-45">
                <a:solidFill>
                  <a:srgbClr val="000000"/>
                </a:solidFill>
                <a:effectLst/>
                <a:latin typeface="Franklin Gothic Book" panose="020B0503020102020204" pitchFamily="34" charset="0"/>
                <a:ea typeface="Microsoft Sans Serif" panose="020B0604020202020204" pitchFamily="34" charset="0"/>
              </a:rPr>
              <a:t> </a:t>
            </a:r>
            <a:r>
              <a:rPr lang="it-IT" sz="1600" b="0" spc="0">
                <a:solidFill>
                  <a:srgbClr val="000000"/>
                </a:solidFill>
                <a:effectLst/>
                <a:latin typeface="Franklin Gothic Book" panose="020B0503020102020204" pitchFamily="34" charset="0"/>
                <a:ea typeface="Microsoft Sans Serif" panose="020B0604020202020204" pitchFamily="34" charset="0"/>
              </a:rPr>
              <a:t>comprensiva</a:t>
            </a:r>
            <a:r>
              <a:rPr lang="it-IT" sz="1600" b="0" spc="-30">
                <a:solidFill>
                  <a:srgbClr val="000000"/>
                </a:solidFill>
                <a:effectLst/>
                <a:latin typeface="Franklin Gothic Book" panose="020B0503020102020204" pitchFamily="34" charset="0"/>
                <a:ea typeface="Microsoft Sans Serif" panose="020B0604020202020204" pitchFamily="34" charset="0"/>
              </a:rPr>
              <a:t> </a:t>
            </a:r>
            <a:r>
              <a:rPr lang="it-IT" sz="1600" b="0" spc="0">
                <a:solidFill>
                  <a:srgbClr val="000000"/>
                </a:solidFill>
                <a:effectLst/>
                <a:latin typeface="Franklin Gothic Book" panose="020B0503020102020204" pitchFamily="34" charset="0"/>
                <a:ea typeface="Microsoft Sans Serif" panose="020B0604020202020204" pitchFamily="34" charset="0"/>
              </a:rPr>
              <a:t>dei</a:t>
            </a:r>
            <a:r>
              <a:rPr lang="it-IT" sz="1600" b="0" spc="-30">
                <a:solidFill>
                  <a:srgbClr val="000000"/>
                </a:solidFill>
                <a:effectLst/>
                <a:latin typeface="Franklin Gothic Book" panose="020B0503020102020204" pitchFamily="34" charset="0"/>
                <a:ea typeface="Microsoft Sans Serif" panose="020B0604020202020204" pitchFamily="34" charset="0"/>
              </a:rPr>
              <a:t> </a:t>
            </a:r>
            <a:r>
              <a:rPr lang="it-IT" sz="1600" b="0" spc="0">
                <a:solidFill>
                  <a:srgbClr val="000000"/>
                </a:solidFill>
                <a:effectLst/>
                <a:latin typeface="Franklin Gothic Book" panose="020B0503020102020204" pitchFamily="34" charset="0"/>
                <a:ea typeface="Microsoft Sans Serif" panose="020B0604020202020204" pitchFamily="34" charset="0"/>
              </a:rPr>
              <a:t>servizi,</a:t>
            </a:r>
            <a:r>
              <a:rPr lang="it-IT" sz="1600" b="0" spc="-35">
                <a:solidFill>
                  <a:srgbClr val="000000"/>
                </a:solidFill>
                <a:effectLst/>
                <a:latin typeface="Franklin Gothic Book" panose="020B0503020102020204" pitchFamily="34" charset="0"/>
                <a:ea typeface="Microsoft Sans Serif" panose="020B0604020202020204" pitchFamily="34" charset="0"/>
              </a:rPr>
              <a:t> </a:t>
            </a:r>
            <a:r>
              <a:rPr lang="it-IT" sz="1600" b="0" spc="0">
                <a:solidFill>
                  <a:srgbClr val="000000"/>
                </a:solidFill>
                <a:effectLst/>
                <a:latin typeface="Franklin Gothic Book" panose="020B0503020102020204" pitchFamily="34" charset="0"/>
                <a:ea typeface="Microsoft Sans Serif" panose="020B0604020202020204" pitchFamily="34" charset="0"/>
              </a:rPr>
              <a:t>inferiore</a:t>
            </a:r>
            <a:r>
              <a:rPr lang="it-IT" sz="1600" b="0" spc="-30">
                <a:solidFill>
                  <a:srgbClr val="000000"/>
                </a:solidFill>
                <a:effectLst/>
                <a:latin typeface="Franklin Gothic Book" panose="020B0503020102020204" pitchFamily="34" charset="0"/>
                <a:ea typeface="Microsoft Sans Serif" panose="020B0604020202020204" pitchFamily="34" charset="0"/>
              </a:rPr>
              <a:t> </a:t>
            </a:r>
            <a:r>
              <a:rPr lang="it-IT" sz="1600" b="0" spc="0">
                <a:solidFill>
                  <a:srgbClr val="000000"/>
                </a:solidFill>
                <a:effectLst/>
                <a:latin typeface="Franklin Gothic Book" panose="020B0503020102020204" pitchFamily="34" charset="0"/>
                <a:ea typeface="Microsoft Sans Serif" panose="020B0604020202020204" pitchFamily="34" charset="0"/>
              </a:rPr>
              <a:t>agli</a:t>
            </a:r>
            <a:r>
              <a:rPr lang="it-IT" sz="1600" b="0" spc="-30">
                <a:solidFill>
                  <a:srgbClr val="000000"/>
                </a:solidFill>
                <a:effectLst/>
                <a:latin typeface="Franklin Gothic Book" panose="020B0503020102020204" pitchFamily="34" charset="0"/>
                <a:ea typeface="Microsoft Sans Serif" panose="020B0604020202020204" pitchFamily="34" charset="0"/>
              </a:rPr>
              <a:t> </a:t>
            </a:r>
            <a:r>
              <a:rPr lang="it-IT" sz="1600" b="0" spc="0">
                <a:solidFill>
                  <a:srgbClr val="000000"/>
                </a:solidFill>
                <a:effectLst/>
                <a:latin typeface="Franklin Gothic Book" panose="020B0503020102020204" pitchFamily="34" charset="0"/>
                <a:ea typeface="Microsoft Sans Serif" panose="020B0604020202020204" pitchFamily="34" charset="0"/>
              </a:rPr>
              <a:t>attuali</a:t>
            </a:r>
            <a:r>
              <a:rPr lang="it-IT" sz="1600" b="0" spc="-5">
                <a:solidFill>
                  <a:srgbClr val="000000"/>
                </a:solidFill>
                <a:effectLst/>
                <a:latin typeface="Franklin Gothic Book" panose="020B0503020102020204" pitchFamily="34" charset="0"/>
                <a:ea typeface="Microsoft Sans Serif" panose="020B0604020202020204" pitchFamily="34" charset="0"/>
              </a:rPr>
              <a:t> </a:t>
            </a:r>
            <a:r>
              <a:rPr lang="it-IT" sz="1600" spc="0">
                <a:solidFill>
                  <a:srgbClr val="000000"/>
                </a:solidFill>
                <a:effectLst/>
                <a:latin typeface="Franklin Gothic Book" panose="020B0503020102020204" pitchFamily="34" charset="0"/>
                <a:ea typeface="Microsoft Sans Serif" panose="020B0604020202020204" pitchFamily="34" charset="0"/>
              </a:rPr>
              <a:t>28</a:t>
            </a:r>
            <a:r>
              <a:rPr lang="it-IT" sz="1600" spc="-45">
                <a:solidFill>
                  <a:srgbClr val="000000"/>
                </a:solidFill>
                <a:effectLst/>
                <a:latin typeface="Franklin Gothic Book" panose="020B0503020102020204" pitchFamily="34" charset="0"/>
                <a:ea typeface="Microsoft Sans Serif" panose="020B0604020202020204" pitchFamily="34" charset="0"/>
              </a:rPr>
              <a:t> </a:t>
            </a:r>
            <a:r>
              <a:rPr lang="it-IT" sz="1600" spc="0">
                <a:solidFill>
                  <a:srgbClr val="000000"/>
                </a:solidFill>
                <a:effectLst/>
                <a:latin typeface="Franklin Gothic Book" panose="020B0503020102020204" pitchFamily="34" charset="0"/>
                <a:ea typeface="Microsoft Sans Serif" panose="020B0604020202020204" pitchFamily="34" charset="0"/>
              </a:rPr>
              <a:t>metri </a:t>
            </a:r>
            <a:r>
              <a:rPr lang="it-IT" sz="1600" b="0" spc="0">
                <a:solidFill>
                  <a:srgbClr val="000000"/>
                </a:solidFill>
                <a:effectLst/>
                <a:latin typeface="Franklin Gothic Book" panose="020B0503020102020204" pitchFamily="34" charset="0"/>
                <a:ea typeface="Microsoft Sans Serif" panose="020B0604020202020204" pitchFamily="34" charset="0"/>
              </a:rPr>
              <a:t>quadrati, fino al limite minimo di </a:t>
            </a:r>
            <a:r>
              <a:rPr lang="it-IT" sz="1600" spc="0">
                <a:solidFill>
                  <a:srgbClr val="000000"/>
                </a:solidFill>
                <a:effectLst/>
                <a:latin typeface="Franklin Gothic Book" panose="020B0503020102020204" pitchFamily="34" charset="0"/>
                <a:ea typeface="Microsoft Sans Serif" panose="020B0604020202020204" pitchFamily="34" charset="0"/>
              </a:rPr>
              <a:t>20 metri </a:t>
            </a:r>
            <a:r>
              <a:rPr lang="it-IT" sz="1600" b="0" spc="0">
                <a:solidFill>
                  <a:srgbClr val="000000"/>
                </a:solidFill>
                <a:effectLst/>
                <a:latin typeface="Franklin Gothic Book" panose="020B0503020102020204" pitchFamily="34" charset="0"/>
                <a:ea typeface="Microsoft Sans Serif" panose="020B0604020202020204" pitchFamily="34" charset="0"/>
              </a:rPr>
              <a:t>quadrati e, </a:t>
            </a:r>
            <a:r>
              <a:rPr lang="it-IT" sz="1600" b="0" u="sng" spc="0">
                <a:solidFill>
                  <a:srgbClr val="000000"/>
                </a:solidFill>
                <a:effectLst/>
                <a:latin typeface="Franklin Gothic Book" panose="020B0503020102020204" pitchFamily="34" charset="0"/>
                <a:ea typeface="Microsoft Sans Serif" panose="020B0604020202020204" pitchFamily="34" charset="0"/>
              </a:rPr>
              <a:t>per due persone</a:t>
            </a:r>
            <a:r>
              <a:rPr lang="it-IT" sz="1600" b="0" spc="0">
                <a:solidFill>
                  <a:srgbClr val="000000"/>
                </a:solidFill>
                <a:effectLst/>
                <a:latin typeface="Franklin Gothic Book" panose="020B0503020102020204" pitchFamily="34" charset="0"/>
                <a:ea typeface="Microsoft Sans Serif" panose="020B0604020202020204" pitchFamily="34" charset="0"/>
              </a:rPr>
              <a:t>, inferiore</a:t>
            </a:r>
            <a:r>
              <a:rPr lang="it-IT" sz="1600" b="0" spc="-25">
                <a:solidFill>
                  <a:srgbClr val="000000"/>
                </a:solidFill>
                <a:effectLst/>
                <a:latin typeface="Franklin Gothic Book" panose="020B0503020102020204" pitchFamily="34" charset="0"/>
                <a:ea typeface="Microsoft Sans Serif" panose="020B0604020202020204" pitchFamily="34" charset="0"/>
              </a:rPr>
              <a:t> </a:t>
            </a:r>
            <a:r>
              <a:rPr lang="it-IT" sz="1600" b="0" spc="0">
                <a:solidFill>
                  <a:srgbClr val="000000"/>
                </a:solidFill>
                <a:effectLst/>
                <a:latin typeface="Franklin Gothic Book" panose="020B0503020102020204" pitchFamily="34" charset="0"/>
                <a:ea typeface="Microsoft Sans Serif" panose="020B0604020202020204" pitchFamily="34" charset="0"/>
              </a:rPr>
              <a:t>agli</a:t>
            </a:r>
            <a:r>
              <a:rPr lang="it-IT" sz="1600" b="0" spc="-10">
                <a:solidFill>
                  <a:srgbClr val="000000"/>
                </a:solidFill>
                <a:effectLst/>
                <a:latin typeface="Franklin Gothic Book" panose="020B0503020102020204" pitchFamily="34" charset="0"/>
                <a:ea typeface="Microsoft Sans Serif" panose="020B0604020202020204" pitchFamily="34" charset="0"/>
              </a:rPr>
              <a:t> </a:t>
            </a:r>
            <a:r>
              <a:rPr lang="it-IT" sz="1600" b="0" spc="0">
                <a:solidFill>
                  <a:srgbClr val="000000"/>
                </a:solidFill>
                <a:effectLst/>
                <a:latin typeface="Franklin Gothic Book" panose="020B0503020102020204" pitchFamily="34" charset="0"/>
                <a:ea typeface="Microsoft Sans Serif" panose="020B0604020202020204" pitchFamily="34" charset="0"/>
              </a:rPr>
              <a:t>attuali</a:t>
            </a:r>
            <a:r>
              <a:rPr lang="it-IT" sz="1600" b="0" spc="-5">
                <a:solidFill>
                  <a:srgbClr val="000000"/>
                </a:solidFill>
                <a:effectLst/>
                <a:latin typeface="Franklin Gothic Book" panose="020B0503020102020204" pitchFamily="34" charset="0"/>
                <a:ea typeface="Microsoft Sans Serif" panose="020B0604020202020204" pitchFamily="34" charset="0"/>
              </a:rPr>
              <a:t> </a:t>
            </a:r>
            <a:r>
              <a:rPr lang="it-IT" sz="1600" spc="0">
                <a:solidFill>
                  <a:srgbClr val="000000"/>
                </a:solidFill>
                <a:effectLst/>
                <a:latin typeface="Franklin Gothic Book" panose="020B0503020102020204" pitchFamily="34" charset="0"/>
                <a:ea typeface="Microsoft Sans Serif" panose="020B0604020202020204" pitchFamily="34" charset="0"/>
              </a:rPr>
              <a:t>38</a:t>
            </a:r>
            <a:r>
              <a:rPr lang="it-IT" sz="1600" spc="-30">
                <a:solidFill>
                  <a:srgbClr val="000000"/>
                </a:solidFill>
                <a:effectLst/>
                <a:latin typeface="Franklin Gothic Book" panose="020B0503020102020204" pitchFamily="34" charset="0"/>
                <a:ea typeface="Microsoft Sans Serif" panose="020B0604020202020204" pitchFamily="34" charset="0"/>
              </a:rPr>
              <a:t> </a:t>
            </a:r>
            <a:r>
              <a:rPr lang="it-IT" sz="1600" spc="0">
                <a:solidFill>
                  <a:srgbClr val="000000"/>
                </a:solidFill>
                <a:effectLst/>
                <a:latin typeface="Franklin Gothic Book" panose="020B0503020102020204" pitchFamily="34" charset="0"/>
                <a:ea typeface="Microsoft Sans Serif" panose="020B0604020202020204" pitchFamily="34" charset="0"/>
              </a:rPr>
              <a:t>metri</a:t>
            </a:r>
            <a:r>
              <a:rPr lang="it-IT" sz="1600" b="0" spc="-10">
                <a:solidFill>
                  <a:srgbClr val="000000"/>
                </a:solidFill>
                <a:effectLst/>
                <a:latin typeface="Franklin Gothic Book" panose="020B0503020102020204" pitchFamily="34" charset="0"/>
                <a:ea typeface="Microsoft Sans Serif" panose="020B0604020202020204" pitchFamily="34" charset="0"/>
              </a:rPr>
              <a:t> </a:t>
            </a:r>
            <a:r>
              <a:rPr lang="it-IT" sz="1600" b="0" spc="0">
                <a:solidFill>
                  <a:srgbClr val="000000"/>
                </a:solidFill>
                <a:effectLst/>
                <a:latin typeface="Franklin Gothic Book" panose="020B0503020102020204" pitchFamily="34" charset="0"/>
                <a:ea typeface="Microsoft Sans Serif" panose="020B0604020202020204" pitchFamily="34" charset="0"/>
              </a:rPr>
              <a:t>quadrati,</a:t>
            </a:r>
            <a:r>
              <a:rPr lang="it-IT" sz="1600" b="0" spc="-15">
                <a:solidFill>
                  <a:srgbClr val="000000"/>
                </a:solidFill>
                <a:effectLst/>
                <a:latin typeface="Franklin Gothic Book" panose="020B0503020102020204" pitchFamily="34" charset="0"/>
                <a:ea typeface="Microsoft Sans Serif" panose="020B0604020202020204" pitchFamily="34" charset="0"/>
              </a:rPr>
              <a:t> </a:t>
            </a:r>
            <a:r>
              <a:rPr lang="it-IT" sz="1600" b="0" spc="0">
                <a:solidFill>
                  <a:srgbClr val="000000"/>
                </a:solidFill>
                <a:effectLst/>
                <a:latin typeface="Franklin Gothic Book" panose="020B0503020102020204" pitchFamily="34" charset="0"/>
                <a:ea typeface="Microsoft Sans Serif" panose="020B0604020202020204" pitchFamily="34" charset="0"/>
              </a:rPr>
              <a:t>fino</a:t>
            </a:r>
            <a:r>
              <a:rPr lang="it-IT" sz="1600" b="0" spc="-15">
                <a:solidFill>
                  <a:srgbClr val="000000"/>
                </a:solidFill>
                <a:effectLst/>
                <a:latin typeface="Franklin Gothic Book" panose="020B0503020102020204" pitchFamily="34" charset="0"/>
                <a:ea typeface="Microsoft Sans Serif" panose="020B0604020202020204" pitchFamily="34" charset="0"/>
              </a:rPr>
              <a:t> </a:t>
            </a:r>
            <a:r>
              <a:rPr lang="it-IT" sz="1600" b="0" spc="0">
                <a:solidFill>
                  <a:srgbClr val="000000"/>
                </a:solidFill>
                <a:effectLst/>
                <a:latin typeface="Franklin Gothic Book" panose="020B0503020102020204" pitchFamily="34" charset="0"/>
                <a:ea typeface="Microsoft Sans Serif" panose="020B0604020202020204" pitchFamily="34" charset="0"/>
              </a:rPr>
              <a:t>al</a:t>
            </a:r>
            <a:r>
              <a:rPr lang="it-IT" sz="1600" b="0" spc="-25">
                <a:solidFill>
                  <a:srgbClr val="000000"/>
                </a:solidFill>
                <a:effectLst/>
                <a:latin typeface="Franklin Gothic Book" panose="020B0503020102020204" pitchFamily="34" charset="0"/>
                <a:ea typeface="Microsoft Sans Serif" panose="020B0604020202020204" pitchFamily="34" charset="0"/>
              </a:rPr>
              <a:t> </a:t>
            </a:r>
            <a:r>
              <a:rPr lang="it-IT" sz="1600" b="0" spc="0">
                <a:solidFill>
                  <a:srgbClr val="000000"/>
                </a:solidFill>
                <a:effectLst/>
                <a:latin typeface="Franklin Gothic Book" panose="020B0503020102020204" pitchFamily="34" charset="0"/>
                <a:ea typeface="Microsoft Sans Serif" panose="020B0604020202020204" pitchFamily="34" charset="0"/>
              </a:rPr>
              <a:t>limite</a:t>
            </a:r>
            <a:r>
              <a:rPr lang="it-IT" sz="1600" b="0" spc="-25">
                <a:solidFill>
                  <a:srgbClr val="000000"/>
                </a:solidFill>
                <a:effectLst/>
                <a:latin typeface="Franklin Gothic Book" panose="020B0503020102020204" pitchFamily="34" charset="0"/>
                <a:ea typeface="Microsoft Sans Serif" panose="020B0604020202020204" pitchFamily="34" charset="0"/>
              </a:rPr>
              <a:t> </a:t>
            </a:r>
            <a:r>
              <a:rPr lang="it-IT" sz="1600" b="0" spc="0">
                <a:solidFill>
                  <a:srgbClr val="000000"/>
                </a:solidFill>
                <a:effectLst/>
                <a:latin typeface="Franklin Gothic Book" panose="020B0503020102020204" pitchFamily="34" charset="0"/>
                <a:ea typeface="Microsoft Sans Serif" panose="020B0604020202020204" pitchFamily="34" charset="0"/>
              </a:rPr>
              <a:t>minimo</a:t>
            </a:r>
            <a:r>
              <a:rPr lang="it-IT" sz="1600" b="0" spc="-15">
                <a:solidFill>
                  <a:srgbClr val="000000"/>
                </a:solidFill>
                <a:effectLst/>
                <a:latin typeface="Franklin Gothic Book" panose="020B0503020102020204" pitchFamily="34" charset="0"/>
                <a:ea typeface="Microsoft Sans Serif" panose="020B0604020202020204" pitchFamily="34" charset="0"/>
              </a:rPr>
              <a:t> </a:t>
            </a:r>
            <a:r>
              <a:rPr lang="it-IT" sz="1600" b="0" spc="0">
                <a:solidFill>
                  <a:srgbClr val="000000"/>
                </a:solidFill>
                <a:effectLst/>
                <a:latin typeface="Franklin Gothic Book" panose="020B0503020102020204" pitchFamily="34" charset="0"/>
                <a:ea typeface="Microsoft Sans Serif" panose="020B0604020202020204" pitchFamily="34" charset="0"/>
              </a:rPr>
              <a:t>di </a:t>
            </a:r>
            <a:r>
              <a:rPr lang="it-IT" sz="1600" spc="0">
                <a:solidFill>
                  <a:srgbClr val="000000"/>
                </a:solidFill>
                <a:effectLst/>
                <a:latin typeface="Franklin Gothic Book" panose="020B0503020102020204" pitchFamily="34" charset="0"/>
                <a:ea typeface="Microsoft Sans Serif" panose="020B0604020202020204" pitchFamily="34" charset="0"/>
              </a:rPr>
              <a:t>28</a:t>
            </a:r>
            <a:r>
              <a:rPr lang="it-IT" sz="1600" spc="-30">
                <a:solidFill>
                  <a:srgbClr val="000000"/>
                </a:solidFill>
                <a:effectLst/>
                <a:latin typeface="Franklin Gothic Book" panose="020B0503020102020204" pitchFamily="34" charset="0"/>
                <a:ea typeface="Microsoft Sans Serif" panose="020B0604020202020204" pitchFamily="34" charset="0"/>
              </a:rPr>
              <a:t> </a:t>
            </a:r>
            <a:r>
              <a:rPr lang="it-IT" sz="1600" spc="0">
                <a:solidFill>
                  <a:srgbClr val="000000"/>
                </a:solidFill>
                <a:effectLst/>
                <a:latin typeface="Franklin Gothic Book" panose="020B0503020102020204" pitchFamily="34" charset="0"/>
                <a:ea typeface="Microsoft Sans Serif" panose="020B0604020202020204" pitchFamily="34" charset="0"/>
              </a:rPr>
              <a:t>metri </a:t>
            </a:r>
            <a:r>
              <a:rPr lang="it-IT" sz="1600" b="0" spc="-10">
                <a:solidFill>
                  <a:srgbClr val="000000"/>
                </a:solidFill>
                <a:effectLst/>
                <a:latin typeface="Franklin Gothic Book" panose="020B0503020102020204" pitchFamily="34" charset="0"/>
                <a:ea typeface="Microsoft Sans Serif" panose="020B0604020202020204" pitchFamily="34" charset="0"/>
              </a:rPr>
              <a:t>quadrati.</a:t>
            </a:r>
            <a:endParaRPr lang="it-IT" sz="1600" b="0" spc="0">
              <a:effectLst/>
              <a:latin typeface="Franklin Gothic Book" panose="020B0503020102020204" pitchFamily="34" charset="0"/>
              <a:ea typeface="Microsoft Sans Serif" panose="020B0604020202020204" pitchFamily="34" charset="0"/>
            </a:endParaRPr>
          </a:p>
        </p:txBody>
      </p:sp>
    </p:spTree>
    <p:extLst>
      <p:ext uri="{BB962C8B-B14F-4D97-AF65-F5344CB8AC3E}">
        <p14:creationId xmlns:p14="http://schemas.microsoft.com/office/powerpoint/2010/main" val="3867159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B943FEAF-E61E-1C5F-22BC-7153B85E08CC}"/>
              </a:ext>
            </a:extLst>
          </p:cNvPr>
          <p:cNvSpPr>
            <a:spLocks noGrp="1"/>
          </p:cNvSpPr>
          <p:nvPr>
            <p:ph type="body" idx="1"/>
          </p:nvPr>
        </p:nvSpPr>
        <p:spPr>
          <a:xfrm>
            <a:off x="291704" y="893134"/>
            <a:ext cx="3385885" cy="4348717"/>
          </a:xfrm>
        </p:spPr>
        <p:style>
          <a:lnRef idx="1">
            <a:schemeClr val="accent1"/>
          </a:lnRef>
          <a:fillRef idx="3">
            <a:schemeClr val="accent1"/>
          </a:fillRef>
          <a:effectRef idx="2">
            <a:schemeClr val="accent1"/>
          </a:effectRef>
          <a:fontRef idx="minor">
            <a:schemeClr val="lt1"/>
          </a:fontRef>
        </p:style>
        <p:txBody>
          <a:bodyPr/>
          <a:lstStyle/>
          <a:p>
            <a:pPr marL="67945" algn="l">
              <a:spcBef>
                <a:spcPts val="5"/>
              </a:spcBef>
              <a:spcAft>
                <a:spcPts val="0"/>
              </a:spcAft>
            </a:pPr>
            <a:r>
              <a:rPr lang="it-IT" sz="1100" b="0" i="1">
                <a:solidFill>
                  <a:srgbClr val="000000"/>
                </a:solidFill>
                <a:effectLst/>
                <a:latin typeface="+mn-lt"/>
                <a:ea typeface="Times New Roman" panose="02020603050405020304" pitchFamily="18" charset="0"/>
              </a:rPr>
              <a:t>5-ter. L’asseverazione di cui al comma 5-bis può essere resa ove sia soddisfatto il requisito dell’adattabilità, in relazione alle specifiche funzionali e dimensionali, previsto dal regolamento di cui al decreto del Ministro dei lavori pubblici 14 giugno 1989, n. 236, e sia soddisfatta almeno una delle seguenti condizioni:</a:t>
            </a:r>
          </a:p>
          <a:p>
            <a:pPr marL="67945" algn="l">
              <a:spcBef>
                <a:spcPts val="5"/>
              </a:spcBef>
              <a:spcAft>
                <a:spcPts val="0"/>
              </a:spcAft>
            </a:pPr>
            <a:r>
              <a:rPr lang="it-IT" sz="1100" b="0" i="1">
                <a:solidFill>
                  <a:srgbClr val="000000"/>
                </a:solidFill>
                <a:effectLst/>
                <a:latin typeface="+mn-lt"/>
                <a:ea typeface="Times New Roman" panose="02020603050405020304" pitchFamily="18" charset="0"/>
              </a:rPr>
              <a:t>a) i locali siano situati in edifici sottoposti a interventi di recupero edilizio e di miglioramento delle caratteristiche igienicosanitarie;</a:t>
            </a:r>
          </a:p>
          <a:p>
            <a:pPr marL="67945" algn="l">
              <a:spcBef>
                <a:spcPts val="5"/>
              </a:spcBef>
              <a:spcAft>
                <a:spcPts val="0"/>
              </a:spcAft>
            </a:pPr>
            <a:r>
              <a:rPr lang="it-IT" sz="1100" b="0" i="1">
                <a:solidFill>
                  <a:srgbClr val="000000"/>
                </a:solidFill>
                <a:effectLst/>
                <a:latin typeface="+mn-lt"/>
                <a:ea typeface="Times New Roman" panose="02020603050405020304" pitchFamily="18" charset="0"/>
              </a:rPr>
              <a:t>b) sia contestualmente presentato un progetto di ristrutturazione con soluzioni alternative atte a garantire, in relazione al numero degli occupanti, idonee condizioni igienico-sanitarie dell’alloggio, ottenibili prevedendo una maggiore superficie dell’alloggio e dei vani abitabili ovvero la possibilità di un’adeguata ventilazione naturale favorita dalla dimensione e tipologia delle finestre, dai riscontri d’aria trasversali e dall’impiego di mezzi di ventilazione naturale ausiliari.</a:t>
            </a:r>
          </a:p>
          <a:p>
            <a:pPr marL="67945" algn="l">
              <a:spcBef>
                <a:spcPts val="5"/>
              </a:spcBef>
              <a:spcAft>
                <a:spcPts val="0"/>
              </a:spcAft>
            </a:pPr>
            <a:endParaRPr lang="it-IT" sz="1100" b="0" i="1">
              <a:solidFill>
                <a:srgbClr val="000000"/>
              </a:solidFill>
              <a:effectLst/>
              <a:latin typeface="+mn-lt"/>
              <a:ea typeface="Times New Roman" panose="02020603050405020304" pitchFamily="18" charset="0"/>
            </a:endParaRPr>
          </a:p>
        </p:txBody>
      </p:sp>
      <p:sp>
        <p:nvSpPr>
          <p:cNvPr id="7" name="Titolo 1">
            <a:extLst>
              <a:ext uri="{FF2B5EF4-FFF2-40B4-BE49-F238E27FC236}">
                <a16:creationId xmlns:a16="http://schemas.microsoft.com/office/drawing/2014/main" id="{6D62BBDF-8E24-ED38-6573-09FF5B331B1D}"/>
              </a:ext>
            </a:extLst>
          </p:cNvPr>
          <p:cNvSpPr>
            <a:spLocks noGrp="1"/>
          </p:cNvSpPr>
          <p:nvPr>
            <p:ph type="title"/>
          </p:nvPr>
        </p:nvSpPr>
        <p:spPr>
          <a:xfrm>
            <a:off x="291704" y="210207"/>
            <a:ext cx="9265452" cy="434410"/>
          </a:xfrm>
        </p:spPr>
        <p:txBody>
          <a:bodyPr>
            <a:normAutofit/>
          </a:bodyPr>
          <a:lstStyle/>
          <a:p>
            <a:r>
              <a:rPr lang="it-IT" sz="2400">
                <a:solidFill>
                  <a:srgbClr val="002060"/>
                </a:solidFill>
              </a:rPr>
              <a:t>5.  AGIBILITÀ</a:t>
            </a:r>
          </a:p>
        </p:txBody>
      </p:sp>
      <p:sp>
        <p:nvSpPr>
          <p:cNvPr id="4" name="Segnaposto testo 3">
            <a:extLst>
              <a:ext uri="{FF2B5EF4-FFF2-40B4-BE49-F238E27FC236}">
                <a16:creationId xmlns:a16="http://schemas.microsoft.com/office/drawing/2014/main" id="{22F37F58-A3DB-08D4-0B13-FCA2107B1025}"/>
              </a:ext>
            </a:extLst>
          </p:cNvPr>
          <p:cNvSpPr>
            <a:spLocks noGrp="1"/>
          </p:cNvSpPr>
          <p:nvPr>
            <p:ph type="body" sz="quarter" idx="3"/>
          </p:nvPr>
        </p:nvSpPr>
        <p:spPr>
          <a:xfrm>
            <a:off x="4052281" y="893134"/>
            <a:ext cx="7848015" cy="5124061"/>
          </a:xfrm>
        </p:spPr>
        <p:txBody>
          <a:bodyPr/>
          <a:lstStyle/>
          <a:p>
            <a:pPr marL="67945" marR="60325" algn="just">
              <a:spcBef>
                <a:spcPts val="1255"/>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L'asseverazione di agibilità può essere resa laddove siano soddisfatte </a:t>
            </a:r>
            <a:r>
              <a:rPr lang="it-IT" sz="1600" b="0" u="sng">
                <a:solidFill>
                  <a:srgbClr val="000000"/>
                </a:solidFill>
                <a:effectLst/>
                <a:latin typeface="Franklin Gothic Book" panose="020B0503020102020204" pitchFamily="34" charset="0"/>
                <a:ea typeface="Times New Roman" panose="02020603050405020304" pitchFamily="18" charset="0"/>
              </a:rPr>
              <a:t>tre</a:t>
            </a:r>
            <a:r>
              <a:rPr lang="it-IT" sz="1600" b="0">
                <a:solidFill>
                  <a:srgbClr val="000000"/>
                </a:solidFill>
                <a:effectLst/>
                <a:latin typeface="Franklin Gothic Book" panose="020B0503020102020204" pitchFamily="34" charset="0"/>
                <a:ea typeface="Times New Roman" panose="02020603050405020304" pitchFamily="18" charset="0"/>
              </a:rPr>
              <a:t> </a:t>
            </a:r>
            <a:r>
              <a:rPr lang="it-IT" sz="1600" b="0" u="sng" spc="-10">
                <a:solidFill>
                  <a:srgbClr val="000000"/>
                </a:solidFill>
                <a:effectLst/>
                <a:latin typeface="Franklin Gothic Book" panose="020B0503020102020204" pitchFamily="34" charset="0"/>
                <a:ea typeface="Times New Roman" panose="02020603050405020304" pitchFamily="18" charset="0"/>
              </a:rPr>
              <a:t>condizioni</a:t>
            </a:r>
            <a:r>
              <a:rPr lang="it-IT" sz="1600" b="0" spc="-10">
                <a:solidFill>
                  <a:srgbClr val="000000"/>
                </a:solidFill>
                <a:effectLst/>
                <a:latin typeface="Franklin Gothic Book" panose="020B0503020102020204" pitchFamily="34" charset="0"/>
                <a:ea typeface="Times New Roman" panose="02020603050405020304" pitchFamily="18" charset="0"/>
              </a:rPr>
              <a:t>:</a:t>
            </a:r>
            <a:endParaRPr lang="it-IT" sz="1600" b="0">
              <a:effectLst/>
              <a:latin typeface="Franklin Gothic Book" panose="020B0503020102020204" pitchFamily="34" charset="0"/>
              <a:ea typeface="Times New Roman" panose="02020603050405020304" pitchFamily="18" charset="0"/>
            </a:endParaRPr>
          </a:p>
          <a:p>
            <a:pPr marR="62230" lvl="0" algn="just">
              <a:spcBef>
                <a:spcPts val="590"/>
              </a:spcBef>
              <a:spcAft>
                <a:spcPts val="0"/>
              </a:spcAft>
              <a:buSzPts val="1100"/>
              <a:tabLst>
                <a:tab pos="327025" algn="l"/>
              </a:tabLst>
            </a:pPr>
            <a:r>
              <a:rPr lang="it-IT" sz="1600" b="0" spc="0">
                <a:solidFill>
                  <a:srgbClr val="000000"/>
                </a:solidFill>
                <a:effectLst/>
                <a:latin typeface="Franklin Gothic Book" panose="020B0503020102020204" pitchFamily="34" charset="0"/>
                <a:ea typeface="Times New Roman" panose="02020603050405020304" pitchFamily="18" charset="0"/>
              </a:rPr>
              <a:t>1. “</a:t>
            </a:r>
            <a:r>
              <a:rPr lang="it-IT" sz="1600" i="1" spc="0">
                <a:solidFill>
                  <a:srgbClr val="000000"/>
                </a:solidFill>
                <a:effectLst/>
                <a:latin typeface="Franklin Gothic Book" panose="020B0503020102020204" pitchFamily="34" charset="0"/>
                <a:ea typeface="Times New Roman" panose="02020603050405020304" pitchFamily="18" charset="0"/>
              </a:rPr>
              <a:t>il</a:t>
            </a:r>
            <a:r>
              <a:rPr lang="it-IT" sz="1600" i="1" spc="-25">
                <a:solidFill>
                  <a:srgbClr val="000000"/>
                </a:solidFill>
                <a:effectLst/>
                <a:latin typeface="Franklin Gothic Book" panose="020B0503020102020204" pitchFamily="34" charset="0"/>
                <a:ea typeface="Times New Roman" panose="02020603050405020304" pitchFamily="18" charset="0"/>
              </a:rPr>
              <a:t> </a:t>
            </a:r>
            <a:r>
              <a:rPr lang="it-IT" sz="1600" i="1" u="sng" spc="0">
                <a:solidFill>
                  <a:srgbClr val="000000"/>
                </a:solidFill>
                <a:effectLst/>
                <a:latin typeface="Franklin Gothic Book" panose="020B0503020102020204" pitchFamily="34" charset="0"/>
                <a:ea typeface="Times New Roman" panose="02020603050405020304" pitchFamily="18" charset="0"/>
              </a:rPr>
              <a:t>rispetto</a:t>
            </a:r>
            <a:r>
              <a:rPr lang="it-IT" sz="1600" i="1" u="sng" spc="-20">
                <a:solidFill>
                  <a:srgbClr val="000000"/>
                </a:solidFill>
                <a:effectLst/>
                <a:latin typeface="Franklin Gothic Book" panose="020B0503020102020204" pitchFamily="34" charset="0"/>
                <a:ea typeface="Times New Roman" panose="02020603050405020304" pitchFamily="18" charset="0"/>
              </a:rPr>
              <a:t> </a:t>
            </a:r>
            <a:r>
              <a:rPr lang="it-IT" sz="1600" i="1" u="sng" spc="0">
                <a:solidFill>
                  <a:srgbClr val="000000"/>
                </a:solidFill>
                <a:effectLst/>
                <a:latin typeface="Franklin Gothic Book" panose="020B0503020102020204" pitchFamily="34" charset="0"/>
                <a:ea typeface="Times New Roman" panose="02020603050405020304" pitchFamily="18" charset="0"/>
              </a:rPr>
              <a:t>degli</a:t>
            </a:r>
            <a:r>
              <a:rPr lang="it-IT" sz="1600" i="1" u="sng" spc="-15">
                <a:solidFill>
                  <a:srgbClr val="000000"/>
                </a:solidFill>
                <a:effectLst/>
                <a:latin typeface="Franklin Gothic Book" panose="020B0503020102020204" pitchFamily="34" charset="0"/>
                <a:ea typeface="Times New Roman" panose="02020603050405020304" pitchFamily="18" charset="0"/>
              </a:rPr>
              <a:t> </a:t>
            </a:r>
            <a:r>
              <a:rPr lang="it-IT" sz="1600" i="1" u="sng" spc="0">
                <a:solidFill>
                  <a:srgbClr val="000000"/>
                </a:solidFill>
                <a:effectLst/>
                <a:latin typeface="Franklin Gothic Book" panose="020B0503020102020204" pitchFamily="34" charset="0"/>
                <a:ea typeface="Times New Roman" panose="02020603050405020304" pitchFamily="18" charset="0"/>
              </a:rPr>
              <a:t>altri</a:t>
            </a:r>
            <a:r>
              <a:rPr lang="it-IT" sz="1600" i="1" u="sng" spc="-15">
                <a:solidFill>
                  <a:srgbClr val="000000"/>
                </a:solidFill>
                <a:effectLst/>
                <a:latin typeface="Franklin Gothic Book" panose="020B0503020102020204" pitchFamily="34" charset="0"/>
                <a:ea typeface="Times New Roman" panose="02020603050405020304" pitchFamily="18" charset="0"/>
              </a:rPr>
              <a:t> </a:t>
            </a:r>
            <a:r>
              <a:rPr lang="it-IT" sz="1600" i="1" u="sng" spc="0">
                <a:solidFill>
                  <a:srgbClr val="000000"/>
                </a:solidFill>
                <a:effectLst/>
                <a:latin typeface="Franklin Gothic Book" panose="020B0503020102020204" pitchFamily="34" charset="0"/>
                <a:ea typeface="Times New Roman" panose="02020603050405020304" pitchFamily="18" charset="0"/>
              </a:rPr>
              <a:t>requisiti</a:t>
            </a:r>
            <a:r>
              <a:rPr lang="it-IT" sz="1600" i="1" u="sng" spc="-15">
                <a:solidFill>
                  <a:srgbClr val="000000"/>
                </a:solidFill>
                <a:effectLst/>
                <a:latin typeface="Franklin Gothic Book" panose="020B0503020102020204" pitchFamily="34" charset="0"/>
                <a:ea typeface="Times New Roman" panose="02020603050405020304" pitchFamily="18" charset="0"/>
              </a:rPr>
              <a:t> </a:t>
            </a:r>
            <a:r>
              <a:rPr lang="it-IT" sz="1600" i="1" u="sng" spc="0">
                <a:solidFill>
                  <a:srgbClr val="000000"/>
                </a:solidFill>
                <a:effectLst/>
                <a:latin typeface="Franklin Gothic Book" panose="020B0503020102020204" pitchFamily="34" charset="0"/>
                <a:ea typeface="Times New Roman" panose="02020603050405020304" pitchFamily="18" charset="0"/>
              </a:rPr>
              <a:t>igienico-sanitari</a:t>
            </a:r>
            <a:r>
              <a:rPr lang="it-IT" sz="1600" b="0" i="1" spc="-10">
                <a:solidFill>
                  <a:srgbClr val="000000"/>
                </a:solidFill>
                <a:effectLst/>
                <a:latin typeface="Franklin Gothic Book" panose="020B0503020102020204" pitchFamily="34" charset="0"/>
                <a:ea typeface="Times New Roman" panose="02020603050405020304" pitchFamily="18" charset="0"/>
              </a:rPr>
              <a:t> </a:t>
            </a:r>
            <a:r>
              <a:rPr lang="it-IT" sz="1600" b="0" i="1" spc="0">
                <a:solidFill>
                  <a:srgbClr val="000000"/>
                </a:solidFill>
                <a:effectLst/>
                <a:latin typeface="Franklin Gothic Book" panose="020B0503020102020204" pitchFamily="34" charset="0"/>
                <a:ea typeface="Times New Roman" panose="02020603050405020304" pitchFamily="18" charset="0"/>
              </a:rPr>
              <a:t>previsti</a:t>
            </a:r>
            <a:r>
              <a:rPr lang="it-IT" sz="1600" b="0" i="1" spc="-15">
                <a:solidFill>
                  <a:srgbClr val="000000"/>
                </a:solidFill>
                <a:effectLst/>
                <a:latin typeface="Franklin Gothic Book" panose="020B0503020102020204" pitchFamily="34" charset="0"/>
                <a:ea typeface="Times New Roman" panose="02020603050405020304" pitchFamily="18" charset="0"/>
              </a:rPr>
              <a:t> </a:t>
            </a:r>
            <a:r>
              <a:rPr lang="it-IT" sz="1600" b="0" i="1" spc="0">
                <a:solidFill>
                  <a:srgbClr val="000000"/>
                </a:solidFill>
                <a:effectLst/>
                <a:latin typeface="Franklin Gothic Book" panose="020B0503020102020204" pitchFamily="34" charset="0"/>
                <a:ea typeface="Times New Roman" panose="02020603050405020304" pitchFamily="18" charset="0"/>
              </a:rPr>
              <a:t>dalla</a:t>
            </a:r>
            <a:r>
              <a:rPr lang="it-IT" sz="1600" b="0" i="1" spc="-20">
                <a:solidFill>
                  <a:srgbClr val="000000"/>
                </a:solidFill>
                <a:effectLst/>
                <a:latin typeface="Franklin Gothic Book" panose="020B0503020102020204" pitchFamily="34" charset="0"/>
                <a:ea typeface="Times New Roman" panose="02020603050405020304" pitchFamily="18" charset="0"/>
              </a:rPr>
              <a:t> </a:t>
            </a:r>
            <a:r>
              <a:rPr lang="it-IT" sz="1600" b="0" i="1" spc="0">
                <a:solidFill>
                  <a:srgbClr val="000000"/>
                </a:solidFill>
                <a:effectLst/>
                <a:latin typeface="Franklin Gothic Book" panose="020B0503020102020204" pitchFamily="34" charset="0"/>
                <a:ea typeface="Times New Roman" panose="02020603050405020304" pitchFamily="18" charset="0"/>
              </a:rPr>
              <a:t>normativa vigente</a:t>
            </a:r>
            <a:r>
              <a:rPr lang="it-IT" sz="1600" b="0" spc="0">
                <a:solidFill>
                  <a:srgbClr val="000000"/>
                </a:solidFill>
                <a:effectLst/>
                <a:latin typeface="Franklin Gothic Book" panose="020B0503020102020204" pitchFamily="34" charset="0"/>
                <a:ea typeface="Times New Roman" panose="02020603050405020304" pitchFamily="18" charset="0"/>
              </a:rPr>
              <a:t>” (alinea del comma 5</a:t>
            </a:r>
            <a:r>
              <a:rPr lang="it-IT" sz="1600" b="0" i="1" spc="0">
                <a:solidFill>
                  <a:srgbClr val="000000"/>
                </a:solidFill>
                <a:effectLst/>
                <a:latin typeface="Franklin Gothic Book" panose="020B0503020102020204" pitchFamily="34" charset="0"/>
                <a:ea typeface="Times New Roman" panose="02020603050405020304" pitchFamily="18" charset="0"/>
              </a:rPr>
              <a:t>-bis</a:t>
            </a:r>
            <a:r>
              <a:rPr lang="it-IT" sz="1600" b="0" spc="0">
                <a:solidFill>
                  <a:srgbClr val="000000"/>
                </a:solidFill>
                <a:effectLst/>
                <a:latin typeface="Franklin Gothic Book" panose="020B0503020102020204" pitchFamily="34" charset="0"/>
                <a:ea typeface="Times New Roman" panose="02020603050405020304" pitchFamily="18" charset="0"/>
              </a:rPr>
              <a:t>);</a:t>
            </a:r>
            <a:endParaRPr lang="it-IT" sz="1600" b="0">
              <a:latin typeface="Franklin Gothic Book" panose="020B0503020102020204" pitchFamily="34" charset="0"/>
              <a:ea typeface="Times New Roman" panose="02020603050405020304" pitchFamily="18" charset="0"/>
            </a:endParaRPr>
          </a:p>
          <a:p>
            <a:pPr marR="62230" lvl="0" algn="just">
              <a:spcBef>
                <a:spcPts val="590"/>
              </a:spcBef>
              <a:spcAft>
                <a:spcPts val="0"/>
              </a:spcAft>
              <a:buSzPts val="1100"/>
              <a:tabLst>
                <a:tab pos="327025" algn="l"/>
              </a:tabLst>
            </a:pPr>
            <a:r>
              <a:rPr lang="it-IT" sz="1600" b="0">
                <a:solidFill>
                  <a:srgbClr val="000000"/>
                </a:solidFill>
                <a:latin typeface="Franklin Gothic Book" panose="020B0503020102020204" pitchFamily="34" charset="0"/>
                <a:ea typeface="Times New Roman" panose="02020603050405020304" pitchFamily="18" charset="0"/>
              </a:rPr>
              <a:t>2. </a:t>
            </a:r>
            <a:r>
              <a:rPr lang="it-IT" sz="1600" u="sng" spc="0">
                <a:solidFill>
                  <a:srgbClr val="000000"/>
                </a:solidFill>
                <a:effectLst/>
                <a:latin typeface="Franklin Gothic Book" panose="020B0503020102020204" pitchFamily="34" charset="0"/>
                <a:ea typeface="Times New Roman" panose="02020603050405020304" pitchFamily="18" charset="0"/>
              </a:rPr>
              <a:t>l’osservanza</a:t>
            </a:r>
            <a:r>
              <a:rPr lang="it-IT" sz="1600" u="sng" spc="-45">
                <a:solidFill>
                  <a:srgbClr val="000000"/>
                </a:solidFill>
                <a:effectLst/>
                <a:latin typeface="Franklin Gothic Book" panose="020B0503020102020204" pitchFamily="34" charset="0"/>
                <a:ea typeface="Times New Roman" panose="02020603050405020304" pitchFamily="18" charset="0"/>
              </a:rPr>
              <a:t> </a:t>
            </a:r>
            <a:r>
              <a:rPr lang="it-IT" sz="1600" u="sng" spc="0">
                <a:solidFill>
                  <a:srgbClr val="000000"/>
                </a:solidFill>
                <a:effectLst/>
                <a:latin typeface="Franklin Gothic Book" panose="020B0503020102020204" pitchFamily="34" charset="0"/>
                <a:ea typeface="Times New Roman" panose="02020603050405020304" pitchFamily="18" charset="0"/>
              </a:rPr>
              <a:t>del</a:t>
            </a:r>
            <a:r>
              <a:rPr lang="it-IT" sz="1600" u="sng" spc="-35">
                <a:solidFill>
                  <a:srgbClr val="000000"/>
                </a:solidFill>
                <a:effectLst/>
                <a:latin typeface="Franklin Gothic Book" panose="020B0503020102020204" pitchFamily="34" charset="0"/>
                <a:ea typeface="Times New Roman" panose="02020603050405020304" pitchFamily="18" charset="0"/>
              </a:rPr>
              <a:t> </a:t>
            </a:r>
            <a:r>
              <a:rPr lang="it-IT" sz="1600" u="sng" spc="0">
                <a:solidFill>
                  <a:srgbClr val="000000"/>
                </a:solidFill>
                <a:effectLst/>
                <a:latin typeface="Franklin Gothic Book" panose="020B0503020102020204" pitchFamily="34" charset="0"/>
                <a:ea typeface="Times New Roman" panose="02020603050405020304" pitchFamily="18" charset="0"/>
              </a:rPr>
              <a:t>requisito</a:t>
            </a:r>
            <a:r>
              <a:rPr lang="it-IT" sz="1600" u="sng" spc="-50">
                <a:solidFill>
                  <a:srgbClr val="000000"/>
                </a:solidFill>
                <a:effectLst/>
                <a:latin typeface="Franklin Gothic Book" panose="020B0503020102020204" pitchFamily="34" charset="0"/>
                <a:ea typeface="Times New Roman" panose="02020603050405020304" pitchFamily="18" charset="0"/>
              </a:rPr>
              <a:t> </a:t>
            </a:r>
            <a:r>
              <a:rPr lang="it-IT" sz="1600" u="sng" spc="-10">
                <a:solidFill>
                  <a:srgbClr val="000000"/>
                </a:solidFill>
                <a:effectLst/>
                <a:latin typeface="Franklin Gothic Book" panose="020B0503020102020204" pitchFamily="34" charset="0"/>
                <a:ea typeface="Times New Roman" panose="02020603050405020304" pitchFamily="18" charset="0"/>
              </a:rPr>
              <a:t>dell’adattabilità</a:t>
            </a:r>
            <a:r>
              <a:rPr lang="it-IT" sz="1600" spc="0">
                <a:solidFill>
                  <a:srgbClr val="000000"/>
                </a:solidFill>
                <a:effectLst/>
                <a:latin typeface="Franklin Gothic Book" panose="020B0503020102020204" pitchFamily="34" charset="0"/>
                <a:ea typeface="Times New Roman" panose="02020603050405020304" pitchFamily="18" charset="0"/>
              </a:rPr>
              <a:t> </a:t>
            </a:r>
            <a:r>
              <a:rPr lang="it-IT" sz="1600" b="0" spc="0">
                <a:solidFill>
                  <a:srgbClr val="000000"/>
                </a:solidFill>
                <a:effectLst/>
                <a:latin typeface="Franklin Gothic Book" panose="020B0503020102020204" pitchFamily="34" charset="0"/>
                <a:ea typeface="Times New Roman" panose="02020603050405020304" pitchFamily="18" charset="0"/>
              </a:rPr>
              <a:t>“</a:t>
            </a:r>
            <a:r>
              <a:rPr lang="it-IT" sz="1600" b="0" i="1" spc="0">
                <a:solidFill>
                  <a:srgbClr val="000000"/>
                </a:solidFill>
                <a:effectLst/>
                <a:latin typeface="Franklin Gothic Book" panose="020B0503020102020204" pitchFamily="34" charset="0"/>
                <a:ea typeface="Times New Roman" panose="02020603050405020304" pitchFamily="18" charset="0"/>
              </a:rPr>
              <a:t>in relazione alle specifiche</a:t>
            </a:r>
            <a:r>
              <a:rPr lang="it-IT" sz="1600" b="0" i="1" spc="-70">
                <a:solidFill>
                  <a:srgbClr val="000000"/>
                </a:solidFill>
                <a:effectLst/>
                <a:latin typeface="Franklin Gothic Book" panose="020B0503020102020204" pitchFamily="34" charset="0"/>
                <a:ea typeface="Times New Roman" panose="02020603050405020304" pitchFamily="18" charset="0"/>
              </a:rPr>
              <a:t> </a:t>
            </a:r>
            <a:r>
              <a:rPr lang="it-IT" sz="1600" b="0" i="1" spc="0">
                <a:solidFill>
                  <a:srgbClr val="000000"/>
                </a:solidFill>
                <a:effectLst/>
                <a:latin typeface="Franklin Gothic Book" panose="020B0503020102020204" pitchFamily="34" charset="0"/>
                <a:ea typeface="Times New Roman" panose="02020603050405020304" pitchFamily="18" charset="0"/>
              </a:rPr>
              <a:t>funzionali</a:t>
            </a:r>
            <a:r>
              <a:rPr lang="it-IT" sz="1600" b="0" i="1" spc="-70">
                <a:solidFill>
                  <a:srgbClr val="000000"/>
                </a:solidFill>
                <a:effectLst/>
                <a:latin typeface="Franklin Gothic Book" panose="020B0503020102020204" pitchFamily="34" charset="0"/>
                <a:ea typeface="Times New Roman" panose="02020603050405020304" pitchFamily="18" charset="0"/>
              </a:rPr>
              <a:t> </a:t>
            </a:r>
            <a:r>
              <a:rPr lang="it-IT" sz="1600" b="0" i="1" spc="0">
                <a:solidFill>
                  <a:srgbClr val="000000"/>
                </a:solidFill>
                <a:effectLst/>
                <a:latin typeface="Franklin Gothic Book" panose="020B0503020102020204" pitchFamily="34" charset="0"/>
                <a:ea typeface="Times New Roman" panose="02020603050405020304" pitchFamily="18" charset="0"/>
              </a:rPr>
              <a:t>e</a:t>
            </a:r>
            <a:r>
              <a:rPr lang="it-IT" sz="1600" b="0" i="1" spc="-70">
                <a:solidFill>
                  <a:srgbClr val="000000"/>
                </a:solidFill>
                <a:effectLst/>
                <a:latin typeface="Franklin Gothic Book" panose="020B0503020102020204" pitchFamily="34" charset="0"/>
                <a:ea typeface="Times New Roman" panose="02020603050405020304" pitchFamily="18" charset="0"/>
              </a:rPr>
              <a:t> </a:t>
            </a:r>
            <a:r>
              <a:rPr lang="it-IT" sz="1600" b="0" i="1" spc="0">
                <a:solidFill>
                  <a:srgbClr val="000000"/>
                </a:solidFill>
                <a:effectLst/>
                <a:latin typeface="Franklin Gothic Book" panose="020B0503020102020204" pitchFamily="34" charset="0"/>
                <a:ea typeface="Times New Roman" panose="02020603050405020304" pitchFamily="18" charset="0"/>
              </a:rPr>
              <a:t>dimensionali</a:t>
            </a:r>
            <a:r>
              <a:rPr lang="it-IT" sz="1600" b="0" i="1" spc="-65">
                <a:solidFill>
                  <a:srgbClr val="000000"/>
                </a:solidFill>
                <a:effectLst/>
                <a:latin typeface="Franklin Gothic Book" panose="020B0503020102020204" pitchFamily="34" charset="0"/>
                <a:ea typeface="Times New Roman" panose="02020603050405020304" pitchFamily="18" charset="0"/>
              </a:rPr>
              <a:t> </a:t>
            </a:r>
            <a:r>
              <a:rPr lang="it-IT" sz="1600" b="0" spc="0">
                <a:solidFill>
                  <a:srgbClr val="000000"/>
                </a:solidFill>
                <a:effectLst/>
                <a:latin typeface="Franklin Gothic Book" panose="020B0503020102020204" pitchFamily="34" charset="0"/>
                <a:ea typeface="Times New Roman" panose="02020603050405020304" pitchFamily="18" charset="0"/>
              </a:rPr>
              <a:t>[dell’immobile,</a:t>
            </a:r>
            <a:r>
              <a:rPr lang="it-IT" sz="1600" b="0" spc="-70">
                <a:solidFill>
                  <a:srgbClr val="000000"/>
                </a:solidFill>
                <a:effectLst/>
                <a:latin typeface="Franklin Gothic Book" panose="020B0503020102020204" pitchFamily="34" charset="0"/>
                <a:ea typeface="Times New Roman" panose="02020603050405020304" pitchFamily="18" charset="0"/>
              </a:rPr>
              <a:t> </a:t>
            </a:r>
            <a:r>
              <a:rPr lang="it-IT" sz="1600" b="0" spc="0">
                <a:solidFill>
                  <a:srgbClr val="000000"/>
                </a:solidFill>
                <a:effectLst/>
                <a:latin typeface="Franklin Gothic Book" panose="020B0503020102020204" pitchFamily="34" charset="0"/>
                <a:ea typeface="Times New Roman" panose="02020603050405020304" pitchFamily="18" charset="0"/>
              </a:rPr>
              <a:t>nei</a:t>
            </a:r>
            <a:r>
              <a:rPr lang="it-IT" sz="1600" b="0" spc="-70">
                <a:solidFill>
                  <a:srgbClr val="000000"/>
                </a:solidFill>
                <a:effectLst/>
                <a:latin typeface="Franklin Gothic Book" panose="020B0503020102020204" pitchFamily="34" charset="0"/>
                <a:ea typeface="Times New Roman" panose="02020603050405020304" pitchFamily="18" charset="0"/>
              </a:rPr>
              <a:t> </a:t>
            </a:r>
            <a:r>
              <a:rPr lang="it-IT" sz="1600" b="0" spc="0">
                <a:solidFill>
                  <a:srgbClr val="000000"/>
                </a:solidFill>
                <a:effectLst/>
                <a:latin typeface="Franklin Gothic Book" panose="020B0503020102020204" pitchFamily="34" charset="0"/>
                <a:ea typeface="Times New Roman" panose="02020603050405020304" pitchFamily="18" charset="0"/>
              </a:rPr>
              <a:t>casi</a:t>
            </a:r>
            <a:r>
              <a:rPr lang="it-IT" sz="1600" b="0" spc="-70">
                <a:solidFill>
                  <a:srgbClr val="000000"/>
                </a:solidFill>
                <a:effectLst/>
                <a:latin typeface="Franklin Gothic Book" panose="020B0503020102020204" pitchFamily="34" charset="0"/>
                <a:ea typeface="Times New Roman" panose="02020603050405020304" pitchFamily="18" charset="0"/>
              </a:rPr>
              <a:t> </a:t>
            </a:r>
            <a:r>
              <a:rPr lang="it-IT" sz="1600" b="0" spc="0">
                <a:solidFill>
                  <a:srgbClr val="000000"/>
                </a:solidFill>
                <a:effectLst/>
                <a:latin typeface="Franklin Gothic Book" panose="020B0503020102020204" pitchFamily="34" charset="0"/>
                <a:ea typeface="Times New Roman" panose="02020603050405020304" pitchFamily="18" charset="0"/>
              </a:rPr>
              <a:t>in</a:t>
            </a:r>
            <a:r>
              <a:rPr lang="it-IT" sz="1600" b="0" spc="-65">
                <a:solidFill>
                  <a:srgbClr val="000000"/>
                </a:solidFill>
                <a:effectLst/>
                <a:latin typeface="Franklin Gothic Book" panose="020B0503020102020204" pitchFamily="34" charset="0"/>
                <a:ea typeface="Times New Roman" panose="02020603050405020304" pitchFamily="18" charset="0"/>
              </a:rPr>
              <a:t> </a:t>
            </a:r>
            <a:r>
              <a:rPr lang="it-IT" sz="1600" b="0" spc="0">
                <a:solidFill>
                  <a:srgbClr val="000000"/>
                </a:solidFill>
                <a:effectLst/>
                <a:latin typeface="Franklin Gothic Book" panose="020B0503020102020204" pitchFamily="34" charset="0"/>
                <a:ea typeface="Times New Roman" panose="02020603050405020304" pitchFamily="18" charset="0"/>
              </a:rPr>
              <a:t>cui</a:t>
            </a:r>
            <a:r>
              <a:rPr lang="it-IT" sz="1600" b="0" spc="-70">
                <a:solidFill>
                  <a:srgbClr val="000000"/>
                </a:solidFill>
                <a:effectLst/>
                <a:latin typeface="Franklin Gothic Book" panose="020B0503020102020204" pitchFamily="34" charset="0"/>
                <a:ea typeface="Times New Roman" panose="02020603050405020304" pitchFamily="18" charset="0"/>
              </a:rPr>
              <a:t> </a:t>
            </a:r>
            <a:r>
              <a:rPr lang="it-IT" sz="1600" b="0" spc="0">
                <a:solidFill>
                  <a:srgbClr val="000000"/>
                </a:solidFill>
                <a:effectLst/>
                <a:latin typeface="Franklin Gothic Book" panose="020B0503020102020204" pitchFamily="34" charset="0"/>
                <a:ea typeface="Times New Roman" panose="02020603050405020304" pitchFamily="18" charset="0"/>
              </a:rPr>
              <a:t>tale requisito sia] </a:t>
            </a:r>
            <a:r>
              <a:rPr lang="it-IT" sz="1600" b="0" i="1" spc="0">
                <a:solidFill>
                  <a:srgbClr val="000000"/>
                </a:solidFill>
                <a:effectLst/>
                <a:latin typeface="Franklin Gothic Book" panose="020B0503020102020204" pitchFamily="34" charset="0"/>
                <a:ea typeface="Times New Roman" panose="02020603050405020304" pitchFamily="18" charset="0"/>
              </a:rPr>
              <a:t>previsto dal regolamento di cui al decreto del Ministro dei</a:t>
            </a:r>
            <a:r>
              <a:rPr lang="it-IT" sz="1600" b="0" i="1" spc="-10">
                <a:solidFill>
                  <a:srgbClr val="000000"/>
                </a:solidFill>
                <a:effectLst/>
                <a:latin typeface="Franklin Gothic Book" panose="020B0503020102020204" pitchFamily="34" charset="0"/>
                <a:ea typeface="Times New Roman" panose="02020603050405020304" pitchFamily="18" charset="0"/>
              </a:rPr>
              <a:t> </a:t>
            </a:r>
            <a:r>
              <a:rPr lang="it-IT" sz="1600" b="0" i="1" spc="0">
                <a:solidFill>
                  <a:srgbClr val="000000"/>
                </a:solidFill>
                <a:effectLst/>
                <a:latin typeface="Franklin Gothic Book" panose="020B0503020102020204" pitchFamily="34" charset="0"/>
                <a:ea typeface="Times New Roman" panose="02020603050405020304" pitchFamily="18" charset="0"/>
              </a:rPr>
              <a:t>lavori</a:t>
            </a:r>
            <a:r>
              <a:rPr lang="it-IT" sz="1600" b="0" i="1" spc="-10">
                <a:solidFill>
                  <a:srgbClr val="000000"/>
                </a:solidFill>
                <a:effectLst/>
                <a:latin typeface="Franklin Gothic Book" panose="020B0503020102020204" pitchFamily="34" charset="0"/>
                <a:ea typeface="Times New Roman" panose="02020603050405020304" pitchFamily="18" charset="0"/>
              </a:rPr>
              <a:t> </a:t>
            </a:r>
            <a:r>
              <a:rPr lang="it-IT" sz="1600" b="0" i="1" spc="0">
                <a:solidFill>
                  <a:srgbClr val="000000"/>
                </a:solidFill>
                <a:effectLst/>
                <a:latin typeface="Franklin Gothic Book" panose="020B0503020102020204" pitchFamily="34" charset="0"/>
                <a:ea typeface="Times New Roman" panose="02020603050405020304" pitchFamily="18" charset="0"/>
              </a:rPr>
              <a:t>pubblici</a:t>
            </a:r>
            <a:r>
              <a:rPr lang="it-IT" sz="1600" b="0" i="1" spc="-10">
                <a:solidFill>
                  <a:srgbClr val="000000"/>
                </a:solidFill>
                <a:effectLst/>
                <a:latin typeface="Franklin Gothic Book" panose="020B0503020102020204" pitchFamily="34" charset="0"/>
                <a:ea typeface="Times New Roman" panose="02020603050405020304" pitchFamily="18" charset="0"/>
              </a:rPr>
              <a:t> </a:t>
            </a:r>
            <a:r>
              <a:rPr lang="it-IT" sz="1600" b="0" i="1" spc="0">
                <a:solidFill>
                  <a:srgbClr val="000000"/>
                </a:solidFill>
                <a:effectLst/>
                <a:latin typeface="Franklin Gothic Book" panose="020B0503020102020204" pitchFamily="34" charset="0"/>
                <a:ea typeface="Times New Roman" panose="02020603050405020304" pitchFamily="18" charset="0"/>
              </a:rPr>
              <a:t>14</a:t>
            </a:r>
            <a:r>
              <a:rPr lang="it-IT" sz="1600" b="0" i="1" spc="-15">
                <a:solidFill>
                  <a:srgbClr val="000000"/>
                </a:solidFill>
                <a:effectLst/>
                <a:latin typeface="Franklin Gothic Book" panose="020B0503020102020204" pitchFamily="34" charset="0"/>
                <a:ea typeface="Times New Roman" panose="02020603050405020304" pitchFamily="18" charset="0"/>
              </a:rPr>
              <a:t> </a:t>
            </a:r>
            <a:r>
              <a:rPr lang="it-IT" sz="1600" b="0" i="1" spc="0">
                <a:solidFill>
                  <a:srgbClr val="000000"/>
                </a:solidFill>
                <a:effectLst/>
                <a:latin typeface="Franklin Gothic Book" panose="020B0503020102020204" pitchFamily="34" charset="0"/>
                <a:ea typeface="Times New Roman" panose="02020603050405020304" pitchFamily="18" charset="0"/>
              </a:rPr>
              <a:t>giugno</a:t>
            </a:r>
            <a:r>
              <a:rPr lang="it-IT" sz="1600" b="0" i="1" spc="-15">
                <a:solidFill>
                  <a:srgbClr val="000000"/>
                </a:solidFill>
                <a:effectLst/>
                <a:latin typeface="Franklin Gothic Book" panose="020B0503020102020204" pitchFamily="34" charset="0"/>
                <a:ea typeface="Times New Roman" panose="02020603050405020304" pitchFamily="18" charset="0"/>
              </a:rPr>
              <a:t> </a:t>
            </a:r>
            <a:r>
              <a:rPr lang="it-IT" sz="1600" b="0" i="1" spc="0">
                <a:solidFill>
                  <a:srgbClr val="000000"/>
                </a:solidFill>
                <a:effectLst/>
                <a:latin typeface="Franklin Gothic Book" panose="020B0503020102020204" pitchFamily="34" charset="0"/>
                <a:ea typeface="Times New Roman" panose="02020603050405020304" pitchFamily="18" charset="0"/>
              </a:rPr>
              <a:t>1989,</a:t>
            </a:r>
            <a:r>
              <a:rPr lang="it-IT" sz="1600" b="0" i="1" spc="-15">
                <a:solidFill>
                  <a:srgbClr val="000000"/>
                </a:solidFill>
                <a:effectLst/>
                <a:latin typeface="Franklin Gothic Book" panose="020B0503020102020204" pitchFamily="34" charset="0"/>
                <a:ea typeface="Times New Roman" panose="02020603050405020304" pitchFamily="18" charset="0"/>
              </a:rPr>
              <a:t> </a:t>
            </a:r>
            <a:r>
              <a:rPr lang="it-IT" sz="1600" b="0" i="1" spc="0">
                <a:solidFill>
                  <a:srgbClr val="000000"/>
                </a:solidFill>
                <a:effectLst/>
                <a:latin typeface="Franklin Gothic Book" panose="020B0503020102020204" pitchFamily="34" charset="0"/>
                <a:ea typeface="Times New Roman" panose="02020603050405020304" pitchFamily="18" charset="0"/>
              </a:rPr>
              <a:t>n.</a:t>
            </a:r>
            <a:r>
              <a:rPr lang="it-IT" sz="1600" b="0" i="1" spc="-15">
                <a:solidFill>
                  <a:srgbClr val="000000"/>
                </a:solidFill>
                <a:effectLst/>
                <a:latin typeface="Franklin Gothic Book" panose="020B0503020102020204" pitchFamily="34" charset="0"/>
                <a:ea typeface="Times New Roman" panose="02020603050405020304" pitchFamily="18" charset="0"/>
              </a:rPr>
              <a:t> </a:t>
            </a:r>
            <a:r>
              <a:rPr lang="it-IT" sz="1600" b="0" i="1" spc="0">
                <a:solidFill>
                  <a:srgbClr val="000000"/>
                </a:solidFill>
                <a:effectLst/>
                <a:latin typeface="Franklin Gothic Book" panose="020B0503020102020204" pitchFamily="34" charset="0"/>
                <a:ea typeface="Times New Roman" panose="02020603050405020304" pitchFamily="18" charset="0"/>
              </a:rPr>
              <a:t>236</a:t>
            </a:r>
            <a:r>
              <a:rPr lang="it-IT" sz="1600" b="0" spc="0">
                <a:solidFill>
                  <a:srgbClr val="000000"/>
                </a:solidFill>
                <a:effectLst/>
                <a:latin typeface="Franklin Gothic Book" panose="020B0503020102020204" pitchFamily="34" charset="0"/>
                <a:ea typeface="Times New Roman" panose="02020603050405020304" pitchFamily="18" charset="0"/>
              </a:rPr>
              <a:t>”;</a:t>
            </a:r>
            <a:endParaRPr lang="it-IT" sz="1600" b="0" spc="0">
              <a:effectLst/>
              <a:latin typeface="Franklin Gothic Book" panose="020B0503020102020204" pitchFamily="34" charset="0"/>
              <a:ea typeface="Times New Roman" panose="02020603050405020304" pitchFamily="18" charset="0"/>
            </a:endParaRPr>
          </a:p>
          <a:p>
            <a:pPr marR="60325" lvl="0" algn="just">
              <a:spcAft>
                <a:spcPts val="0"/>
              </a:spcAft>
              <a:buSzPts val="1100"/>
              <a:tabLst>
                <a:tab pos="325755" algn="l"/>
              </a:tabLst>
            </a:pPr>
            <a:r>
              <a:rPr lang="it-IT" sz="1600" b="0" spc="0">
                <a:solidFill>
                  <a:srgbClr val="000000"/>
                </a:solidFill>
                <a:effectLst/>
                <a:latin typeface="Franklin Gothic Book" panose="020B0503020102020204" pitchFamily="34" charset="0"/>
                <a:ea typeface="Times New Roman" panose="02020603050405020304" pitchFamily="18" charset="0"/>
              </a:rPr>
              <a:t>3. che l’asseverazione di agibilità intervenga a conclusione di </a:t>
            </a:r>
            <a:r>
              <a:rPr lang="it-IT" sz="1600" u="sng" spc="0">
                <a:solidFill>
                  <a:srgbClr val="000000"/>
                </a:solidFill>
                <a:effectLst/>
                <a:latin typeface="Franklin Gothic Book" panose="020B0503020102020204" pitchFamily="34" charset="0"/>
                <a:ea typeface="Times New Roman" panose="02020603050405020304" pitchFamily="18" charset="0"/>
              </a:rPr>
              <a:t>una delle</a:t>
            </a:r>
            <a:r>
              <a:rPr lang="it-IT" sz="1600" spc="0">
                <a:solidFill>
                  <a:srgbClr val="000000"/>
                </a:solidFill>
                <a:effectLst/>
                <a:latin typeface="Franklin Gothic Book" panose="020B0503020102020204" pitchFamily="34" charset="0"/>
                <a:ea typeface="Times New Roman" panose="02020603050405020304" pitchFamily="18" charset="0"/>
              </a:rPr>
              <a:t> </a:t>
            </a:r>
            <a:r>
              <a:rPr lang="it-IT" sz="1600" u="sng" spc="0">
                <a:solidFill>
                  <a:srgbClr val="000000"/>
                </a:solidFill>
                <a:effectLst/>
                <a:latin typeface="Franklin Gothic Book" panose="020B0503020102020204" pitchFamily="34" charset="0"/>
                <a:ea typeface="Times New Roman" panose="02020603050405020304" pitchFamily="18" charset="0"/>
              </a:rPr>
              <a:t>seguenti tipologie di intervento edilizio</a:t>
            </a:r>
            <a:r>
              <a:rPr lang="it-IT" sz="1600" spc="0">
                <a:solidFill>
                  <a:srgbClr val="000000"/>
                </a:solidFill>
                <a:effectLst/>
                <a:latin typeface="Franklin Gothic Book" panose="020B0503020102020204" pitchFamily="34" charset="0"/>
                <a:ea typeface="Times New Roman" panose="02020603050405020304" pitchFamily="18" charset="0"/>
              </a:rPr>
              <a:t>:</a:t>
            </a:r>
            <a:endParaRPr lang="it-IT" sz="1600" spc="0">
              <a:effectLst/>
              <a:latin typeface="Franklin Gothic Book" panose="020B0503020102020204" pitchFamily="34" charset="0"/>
              <a:ea typeface="Times New Roman" panose="02020603050405020304" pitchFamily="18" charset="0"/>
            </a:endParaRPr>
          </a:p>
          <a:p>
            <a:pPr marR="62865" lvl="0" algn="just">
              <a:spcAft>
                <a:spcPts val="0"/>
              </a:spcAft>
              <a:buSzPts val="1100"/>
              <a:tabLst>
                <a:tab pos="525145" algn="l"/>
              </a:tabLst>
            </a:pPr>
            <a:r>
              <a:rPr lang="it-IT" sz="1600" b="0" spc="0">
                <a:solidFill>
                  <a:srgbClr val="000000"/>
                </a:solidFill>
                <a:effectLst/>
                <a:latin typeface="Franklin Gothic Book" panose="020B0503020102020204" pitchFamily="34" charset="0"/>
                <a:ea typeface="Times New Roman" panose="02020603050405020304" pitchFamily="18" charset="0"/>
              </a:rPr>
              <a:t>a) </a:t>
            </a:r>
            <a:r>
              <a:rPr lang="it-IT" sz="1600" spc="0">
                <a:solidFill>
                  <a:srgbClr val="000000"/>
                </a:solidFill>
                <a:effectLst/>
                <a:latin typeface="Franklin Gothic Book" panose="020B0503020102020204" pitchFamily="34" charset="0"/>
                <a:ea typeface="Times New Roman" panose="02020603050405020304" pitchFamily="18" charset="0"/>
              </a:rPr>
              <a:t>un intervento di recupero edilizio e di “miglioramento delle caratteristiche igienico-sanitarie” </a:t>
            </a:r>
            <a:r>
              <a:rPr lang="it-IT" sz="1600" b="0" spc="0">
                <a:solidFill>
                  <a:srgbClr val="000000"/>
                </a:solidFill>
                <a:effectLst/>
                <a:latin typeface="Franklin Gothic Book" panose="020B0503020102020204" pitchFamily="34" charset="0"/>
                <a:ea typeface="Times New Roman" panose="02020603050405020304" pitchFamily="18" charset="0"/>
              </a:rPr>
              <a:t>dell’immobile;</a:t>
            </a:r>
            <a:endParaRPr lang="it-IT" sz="1600" b="0" spc="0">
              <a:effectLst/>
              <a:latin typeface="Franklin Gothic Book" panose="020B0503020102020204" pitchFamily="34" charset="0"/>
              <a:ea typeface="Times New Roman" panose="02020603050405020304" pitchFamily="18" charset="0"/>
            </a:endParaRPr>
          </a:p>
          <a:p>
            <a:pPr marR="60325" lvl="0" algn="just">
              <a:spcAft>
                <a:spcPts val="0"/>
              </a:spcAft>
              <a:buSzPts val="1100"/>
              <a:tabLst>
                <a:tab pos="525145" algn="l"/>
              </a:tabLst>
            </a:pPr>
            <a:r>
              <a:rPr lang="it-IT" sz="1600" b="0" spc="0">
                <a:solidFill>
                  <a:srgbClr val="000000"/>
                </a:solidFill>
                <a:effectLst/>
                <a:latin typeface="Franklin Gothic Book" panose="020B0503020102020204" pitchFamily="34" charset="0"/>
                <a:ea typeface="Times New Roman" panose="02020603050405020304" pitchFamily="18" charset="0"/>
              </a:rPr>
              <a:t>b) “</a:t>
            </a:r>
            <a:r>
              <a:rPr lang="it-IT" sz="1600" i="1" spc="0">
                <a:solidFill>
                  <a:srgbClr val="000000"/>
                </a:solidFill>
                <a:effectLst/>
                <a:latin typeface="Franklin Gothic Book" panose="020B0503020102020204" pitchFamily="34" charset="0"/>
                <a:ea typeface="Times New Roman" panose="02020603050405020304" pitchFamily="18" charset="0"/>
              </a:rPr>
              <a:t>un progetto di ristrutturazione con soluzioni alternative </a:t>
            </a:r>
            <a:r>
              <a:rPr lang="it-IT" sz="1600" b="0" i="1" spc="0">
                <a:solidFill>
                  <a:srgbClr val="000000"/>
                </a:solidFill>
                <a:effectLst/>
                <a:latin typeface="Franklin Gothic Book" panose="020B0503020102020204" pitchFamily="34" charset="0"/>
                <a:ea typeface="Times New Roman" panose="02020603050405020304" pitchFamily="18" charset="0"/>
              </a:rPr>
              <a:t>atte a garantire, in relazione al numero degli occupanti, idonee condizioni igienico-sanitarie dell'alloggio, ottenibili prevedendo una maggiore</a:t>
            </a:r>
            <a:r>
              <a:rPr lang="it-IT" sz="1600" b="0">
                <a:latin typeface="Franklin Gothic Book" panose="020B0503020102020204" pitchFamily="34" charset="0"/>
                <a:ea typeface="Times New Roman" panose="02020603050405020304" pitchFamily="18" charset="0"/>
              </a:rPr>
              <a:t> </a:t>
            </a:r>
            <a:r>
              <a:rPr lang="it-IT" sz="1600" b="0" i="1" spc="-10">
                <a:solidFill>
                  <a:srgbClr val="000000"/>
                </a:solidFill>
                <a:effectLst/>
                <a:latin typeface="Franklin Gothic Book" panose="020B0503020102020204" pitchFamily="34" charset="0"/>
                <a:ea typeface="Times New Roman" panose="02020603050405020304" pitchFamily="18" charset="0"/>
              </a:rPr>
              <a:t>superficie</a:t>
            </a:r>
            <a:r>
              <a:rPr lang="it-IT" sz="1600" b="0" i="1" spc="-25">
                <a:solidFill>
                  <a:srgbClr val="000000"/>
                </a:solidFill>
                <a:effectLst/>
                <a:latin typeface="Franklin Gothic Book" panose="020B0503020102020204" pitchFamily="34" charset="0"/>
                <a:ea typeface="Times New Roman" panose="02020603050405020304" pitchFamily="18" charset="0"/>
              </a:rPr>
              <a:t> </a:t>
            </a:r>
            <a:r>
              <a:rPr lang="it-IT" sz="1600" b="0" i="1" spc="-10">
                <a:solidFill>
                  <a:srgbClr val="000000"/>
                </a:solidFill>
                <a:effectLst/>
                <a:latin typeface="Franklin Gothic Book" panose="020B0503020102020204" pitchFamily="34" charset="0"/>
                <a:ea typeface="Times New Roman" panose="02020603050405020304" pitchFamily="18" charset="0"/>
              </a:rPr>
              <a:t>dell'alloggio</a:t>
            </a:r>
            <a:r>
              <a:rPr lang="it-IT" sz="1600" b="0" i="1" spc="-15">
                <a:solidFill>
                  <a:srgbClr val="000000"/>
                </a:solidFill>
                <a:effectLst/>
                <a:latin typeface="Franklin Gothic Book" panose="020B0503020102020204" pitchFamily="34" charset="0"/>
                <a:ea typeface="Times New Roman" panose="02020603050405020304" pitchFamily="18" charset="0"/>
              </a:rPr>
              <a:t> </a:t>
            </a:r>
            <a:r>
              <a:rPr lang="it-IT" sz="1600" b="0" i="1" spc="-10">
                <a:solidFill>
                  <a:srgbClr val="000000"/>
                </a:solidFill>
                <a:effectLst/>
                <a:latin typeface="Franklin Gothic Book" panose="020B0503020102020204" pitchFamily="34" charset="0"/>
                <a:ea typeface="Times New Roman" panose="02020603050405020304" pitchFamily="18" charset="0"/>
              </a:rPr>
              <a:t>e</a:t>
            </a:r>
            <a:r>
              <a:rPr lang="it-IT" sz="1600" b="0" i="1" spc="-15">
                <a:solidFill>
                  <a:srgbClr val="000000"/>
                </a:solidFill>
                <a:effectLst/>
                <a:latin typeface="Franklin Gothic Book" panose="020B0503020102020204" pitchFamily="34" charset="0"/>
                <a:ea typeface="Times New Roman" panose="02020603050405020304" pitchFamily="18" charset="0"/>
              </a:rPr>
              <a:t> </a:t>
            </a:r>
            <a:r>
              <a:rPr lang="it-IT" sz="1600" b="0" i="1" spc="-10">
                <a:solidFill>
                  <a:srgbClr val="000000"/>
                </a:solidFill>
                <a:effectLst/>
                <a:latin typeface="Franklin Gothic Book" panose="020B0503020102020204" pitchFamily="34" charset="0"/>
                <a:ea typeface="Times New Roman" panose="02020603050405020304" pitchFamily="18" charset="0"/>
              </a:rPr>
              <a:t>dei</a:t>
            </a:r>
            <a:r>
              <a:rPr lang="it-IT" sz="1600" b="0" i="1" spc="-5">
                <a:solidFill>
                  <a:srgbClr val="000000"/>
                </a:solidFill>
                <a:effectLst/>
                <a:latin typeface="Franklin Gothic Book" panose="020B0503020102020204" pitchFamily="34" charset="0"/>
                <a:ea typeface="Times New Roman" panose="02020603050405020304" pitchFamily="18" charset="0"/>
              </a:rPr>
              <a:t> </a:t>
            </a:r>
            <a:r>
              <a:rPr lang="it-IT" sz="1600" b="0" i="1" spc="-10">
                <a:solidFill>
                  <a:srgbClr val="000000"/>
                </a:solidFill>
                <a:effectLst/>
                <a:latin typeface="Franklin Gothic Book" panose="020B0503020102020204" pitchFamily="34" charset="0"/>
                <a:ea typeface="Times New Roman" panose="02020603050405020304" pitchFamily="18" charset="0"/>
              </a:rPr>
              <a:t>vani abitabili</a:t>
            </a:r>
            <a:r>
              <a:rPr lang="it-IT" sz="1600" b="0" i="1" spc="-5">
                <a:solidFill>
                  <a:srgbClr val="000000"/>
                </a:solidFill>
                <a:effectLst/>
                <a:latin typeface="Franklin Gothic Book" panose="020B0503020102020204" pitchFamily="34" charset="0"/>
                <a:ea typeface="Times New Roman" panose="02020603050405020304" pitchFamily="18" charset="0"/>
              </a:rPr>
              <a:t> </a:t>
            </a:r>
            <a:r>
              <a:rPr lang="it-IT" sz="1600" b="0" i="1" spc="-10">
                <a:solidFill>
                  <a:srgbClr val="000000"/>
                </a:solidFill>
                <a:effectLst/>
                <a:latin typeface="Franklin Gothic Book" panose="020B0503020102020204" pitchFamily="34" charset="0"/>
                <a:ea typeface="Times New Roman" panose="02020603050405020304" pitchFamily="18" charset="0"/>
              </a:rPr>
              <a:t>ovvero</a:t>
            </a:r>
            <a:r>
              <a:rPr lang="it-IT" sz="1600" b="0" i="1" spc="-15">
                <a:solidFill>
                  <a:srgbClr val="000000"/>
                </a:solidFill>
                <a:effectLst/>
                <a:latin typeface="Franklin Gothic Book" panose="020B0503020102020204" pitchFamily="34" charset="0"/>
                <a:ea typeface="Times New Roman" panose="02020603050405020304" pitchFamily="18" charset="0"/>
              </a:rPr>
              <a:t> </a:t>
            </a:r>
            <a:r>
              <a:rPr lang="it-IT" sz="1600" b="0" i="1" spc="-10">
                <a:solidFill>
                  <a:srgbClr val="000000"/>
                </a:solidFill>
                <a:effectLst/>
                <a:latin typeface="Franklin Gothic Book" panose="020B0503020102020204" pitchFamily="34" charset="0"/>
                <a:ea typeface="Times New Roman" panose="02020603050405020304" pitchFamily="18" charset="0"/>
              </a:rPr>
              <a:t>la possibilità</a:t>
            </a:r>
            <a:r>
              <a:rPr lang="it-IT" sz="1600" b="0" i="1" spc="-15">
                <a:solidFill>
                  <a:srgbClr val="000000"/>
                </a:solidFill>
                <a:effectLst/>
                <a:latin typeface="Franklin Gothic Book" panose="020B0503020102020204" pitchFamily="34" charset="0"/>
                <a:ea typeface="Times New Roman" panose="02020603050405020304" pitchFamily="18" charset="0"/>
              </a:rPr>
              <a:t> </a:t>
            </a:r>
            <a:r>
              <a:rPr lang="it-IT" sz="1600" b="0" i="1" spc="-10">
                <a:solidFill>
                  <a:srgbClr val="000000"/>
                </a:solidFill>
                <a:effectLst/>
                <a:latin typeface="Franklin Gothic Book" panose="020B0503020102020204" pitchFamily="34" charset="0"/>
                <a:ea typeface="Times New Roman" panose="02020603050405020304" pitchFamily="18" charset="0"/>
              </a:rPr>
              <a:t>di</a:t>
            </a:r>
            <a:r>
              <a:rPr lang="it-IT" sz="1600" b="0" i="1" spc="-5">
                <a:solidFill>
                  <a:srgbClr val="000000"/>
                </a:solidFill>
                <a:effectLst/>
                <a:latin typeface="Franklin Gothic Book" panose="020B0503020102020204" pitchFamily="34" charset="0"/>
                <a:ea typeface="Times New Roman" panose="02020603050405020304" pitchFamily="18" charset="0"/>
              </a:rPr>
              <a:t> </a:t>
            </a:r>
            <a:r>
              <a:rPr lang="it-IT" sz="1600" b="0" i="1" spc="-25">
                <a:solidFill>
                  <a:srgbClr val="000000"/>
                </a:solidFill>
                <a:effectLst/>
                <a:latin typeface="Franklin Gothic Book" panose="020B0503020102020204" pitchFamily="34" charset="0"/>
                <a:ea typeface="Times New Roman" panose="02020603050405020304" pitchFamily="18" charset="0"/>
              </a:rPr>
              <a:t>una </a:t>
            </a:r>
            <a:r>
              <a:rPr lang="it-IT" sz="1600" b="0" i="1">
                <a:solidFill>
                  <a:srgbClr val="000000"/>
                </a:solidFill>
                <a:effectLst/>
                <a:latin typeface="Franklin Gothic Book" panose="020B0503020102020204" pitchFamily="34" charset="0"/>
                <a:ea typeface="Times New Roman" panose="02020603050405020304" pitchFamily="18" charset="0"/>
              </a:rPr>
              <a:t>adeguata ventilazione naturale favorita dalla dimensione e tipologia delle finestre, dai riscontri d'aria trasversali e dall'impiego di mezzi di ventilazione naturale ausiliari</a:t>
            </a:r>
            <a:r>
              <a:rPr lang="it-IT" sz="1600" b="0">
                <a:solidFill>
                  <a:srgbClr val="000000"/>
                </a:solidFill>
                <a:effectLst/>
                <a:latin typeface="Franklin Gothic Book" panose="020B0503020102020204" pitchFamily="34" charset="0"/>
                <a:ea typeface="Times New Roman" panose="02020603050405020304" pitchFamily="18" charset="0"/>
              </a:rPr>
              <a:t>”.</a:t>
            </a:r>
            <a:endParaRPr lang="it-IT" sz="1600" b="0">
              <a:effectLst/>
              <a:latin typeface="Franklin Gothic Book" panose="020B0503020102020204" pitchFamily="34" charset="0"/>
              <a:ea typeface="Times New Roman" panose="02020603050405020304" pitchFamily="18" charset="0"/>
            </a:endParaRPr>
          </a:p>
          <a:p>
            <a:endParaRPr lang="it-IT" sz="1600" b="0">
              <a:latin typeface="Franklin Gothic Book" panose="020B0503020102020204" pitchFamily="34" charset="0"/>
            </a:endParaRPr>
          </a:p>
        </p:txBody>
      </p:sp>
    </p:spTree>
    <p:extLst>
      <p:ext uri="{BB962C8B-B14F-4D97-AF65-F5344CB8AC3E}">
        <p14:creationId xmlns:p14="http://schemas.microsoft.com/office/powerpoint/2010/main" val="26930933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B943FEAF-E61E-1C5F-22BC-7153B85E08CC}"/>
              </a:ext>
            </a:extLst>
          </p:cNvPr>
          <p:cNvSpPr>
            <a:spLocks noGrp="1"/>
          </p:cNvSpPr>
          <p:nvPr>
            <p:ph type="body" idx="1"/>
          </p:nvPr>
        </p:nvSpPr>
        <p:spPr>
          <a:xfrm>
            <a:off x="291704" y="893135"/>
            <a:ext cx="3385885" cy="1041989"/>
          </a:xfrm>
        </p:spPr>
        <p:style>
          <a:lnRef idx="1">
            <a:schemeClr val="accent1"/>
          </a:lnRef>
          <a:fillRef idx="3">
            <a:schemeClr val="accent1"/>
          </a:fillRef>
          <a:effectRef idx="2">
            <a:schemeClr val="accent1"/>
          </a:effectRef>
          <a:fontRef idx="minor">
            <a:schemeClr val="lt1"/>
          </a:fontRef>
        </p:style>
        <p:txBody>
          <a:bodyPr/>
          <a:lstStyle/>
          <a:p>
            <a:pPr marL="67945" algn="l">
              <a:spcBef>
                <a:spcPts val="5"/>
              </a:spcBef>
              <a:spcAft>
                <a:spcPts val="0"/>
              </a:spcAft>
            </a:pPr>
            <a:endParaRPr lang="it-IT" sz="1100" b="0" i="1">
              <a:solidFill>
                <a:srgbClr val="000000"/>
              </a:solidFill>
              <a:effectLst/>
              <a:latin typeface="+mn-lt"/>
              <a:ea typeface="Times New Roman" panose="02020603050405020304" pitchFamily="18" charset="0"/>
            </a:endParaRPr>
          </a:p>
          <a:p>
            <a:pPr marL="67945" algn="l">
              <a:spcBef>
                <a:spcPts val="5"/>
              </a:spcBef>
              <a:spcAft>
                <a:spcPts val="0"/>
              </a:spcAft>
            </a:pPr>
            <a:r>
              <a:rPr lang="it-IT" sz="1100" b="0" i="1">
                <a:solidFill>
                  <a:srgbClr val="000000"/>
                </a:solidFill>
                <a:effectLst/>
                <a:latin typeface="+mn-lt"/>
                <a:ea typeface="Times New Roman" panose="02020603050405020304" pitchFamily="18" charset="0"/>
              </a:rPr>
              <a:t>5-quater. Restano ferme le deroghe ai limiti di altezza minima e superficie minima dei locali previste a legislazione vigente.</a:t>
            </a:r>
          </a:p>
          <a:p>
            <a:endParaRPr lang="it-IT" sz="1100" b="0">
              <a:latin typeface="+mn-lt"/>
            </a:endParaRPr>
          </a:p>
        </p:txBody>
      </p:sp>
      <p:sp>
        <p:nvSpPr>
          <p:cNvPr id="7" name="Titolo 1">
            <a:extLst>
              <a:ext uri="{FF2B5EF4-FFF2-40B4-BE49-F238E27FC236}">
                <a16:creationId xmlns:a16="http://schemas.microsoft.com/office/drawing/2014/main" id="{6D62BBDF-8E24-ED38-6573-09FF5B331B1D}"/>
              </a:ext>
            </a:extLst>
          </p:cNvPr>
          <p:cNvSpPr>
            <a:spLocks noGrp="1"/>
          </p:cNvSpPr>
          <p:nvPr>
            <p:ph type="title"/>
          </p:nvPr>
        </p:nvSpPr>
        <p:spPr>
          <a:xfrm>
            <a:off x="291704" y="210207"/>
            <a:ext cx="9265452" cy="434410"/>
          </a:xfrm>
        </p:spPr>
        <p:txBody>
          <a:bodyPr>
            <a:normAutofit/>
          </a:bodyPr>
          <a:lstStyle/>
          <a:p>
            <a:r>
              <a:rPr lang="it-IT" sz="2400">
                <a:solidFill>
                  <a:srgbClr val="002060"/>
                </a:solidFill>
              </a:rPr>
              <a:t>5.  AGIBILITÀ</a:t>
            </a:r>
          </a:p>
        </p:txBody>
      </p:sp>
      <p:sp>
        <p:nvSpPr>
          <p:cNvPr id="4" name="Segnaposto testo 3">
            <a:extLst>
              <a:ext uri="{FF2B5EF4-FFF2-40B4-BE49-F238E27FC236}">
                <a16:creationId xmlns:a16="http://schemas.microsoft.com/office/drawing/2014/main" id="{22F37F58-A3DB-08D4-0B13-FCA2107B1025}"/>
              </a:ext>
            </a:extLst>
          </p:cNvPr>
          <p:cNvSpPr>
            <a:spLocks noGrp="1"/>
          </p:cNvSpPr>
          <p:nvPr>
            <p:ph type="body" sz="quarter" idx="3"/>
          </p:nvPr>
        </p:nvSpPr>
        <p:spPr>
          <a:xfrm>
            <a:off x="3805179" y="850605"/>
            <a:ext cx="8222707" cy="5516197"/>
          </a:xfrm>
        </p:spPr>
        <p:txBody>
          <a:bodyPr/>
          <a:lstStyle/>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La disposizione, pur nell’evidenza dell’obiettivo derogatorio perseguito, necessita di taluni chiarimenti, volti a delimitarne correttamente </a:t>
            </a:r>
            <a:r>
              <a:rPr lang="it-IT" sz="1600" b="0" u="sng">
                <a:solidFill>
                  <a:srgbClr val="000000"/>
                </a:solidFill>
                <a:effectLst/>
                <a:latin typeface="Franklin Gothic Book" panose="020B0503020102020204" pitchFamily="34" charset="0"/>
                <a:ea typeface="Times New Roman" panose="02020603050405020304" pitchFamily="18" charset="0"/>
              </a:rPr>
              <a:t>l’effettiva</a:t>
            </a:r>
            <a:r>
              <a:rPr lang="it-IT" sz="1600" b="0">
                <a:solidFill>
                  <a:srgbClr val="000000"/>
                </a:solidFill>
                <a:effectLst/>
                <a:latin typeface="Franklin Gothic Book" panose="020B0503020102020204" pitchFamily="34" charset="0"/>
                <a:ea typeface="Times New Roman" panose="02020603050405020304" pitchFamily="18" charset="0"/>
              </a:rPr>
              <a:t> </a:t>
            </a:r>
            <a:r>
              <a:rPr lang="it-IT" sz="1600" b="0" u="sng">
                <a:solidFill>
                  <a:srgbClr val="000000"/>
                </a:solidFill>
                <a:effectLst/>
                <a:latin typeface="Franklin Gothic Book" panose="020B0503020102020204" pitchFamily="34" charset="0"/>
                <a:ea typeface="Times New Roman" panose="02020603050405020304" pitchFamily="18" charset="0"/>
              </a:rPr>
              <a:t>portata e l’ambito di applicazione</a:t>
            </a:r>
            <a:r>
              <a:rPr lang="it-IT" sz="1600" b="0">
                <a:solidFill>
                  <a:srgbClr val="000000"/>
                </a:solidFill>
                <a:effectLst/>
                <a:latin typeface="Franklin Gothic Book" panose="020B0503020102020204" pitchFamily="34" charset="0"/>
                <a:ea typeface="Times New Roman" panose="02020603050405020304" pitchFamily="18" charset="0"/>
              </a:rPr>
              <a:t>, alla luce del dato</a:t>
            </a:r>
            <a:r>
              <a:rPr lang="it-IT" sz="1600" b="0" spc="-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letterale ma anche del quadro normativo in cui si inserisce:</a:t>
            </a:r>
            <a:endParaRPr lang="it-IT" sz="1600" b="0">
              <a:effectLst/>
              <a:latin typeface="Franklin Gothic Book" panose="020B0503020102020204" pitchFamily="34" charset="0"/>
              <a:ea typeface="Times New Roman" panose="02020603050405020304" pitchFamily="18" charset="0"/>
            </a:endParaRPr>
          </a:p>
          <a:p>
            <a:pPr marL="342900" marR="57150" lvl="0" indent="-342900" algn="just">
              <a:spcBef>
                <a:spcPts val="555"/>
              </a:spcBef>
              <a:spcAft>
                <a:spcPts val="0"/>
              </a:spcAft>
              <a:buSzPts val="1000"/>
              <a:buFont typeface="Symbol" panose="05050102010706020507" pitchFamily="18" charset="2"/>
              <a:buChar char=""/>
              <a:tabLst>
                <a:tab pos="325755" algn="l"/>
              </a:tabLst>
            </a:pPr>
            <a:r>
              <a:rPr lang="it-IT" sz="1600" b="0" spc="0">
                <a:solidFill>
                  <a:srgbClr val="000000"/>
                </a:solidFill>
                <a:effectLst/>
                <a:latin typeface="Franklin Gothic Book" panose="020B0503020102020204" pitchFamily="34" charset="0"/>
                <a:ea typeface="Symbol" panose="05050102010706020507" pitchFamily="18" charset="2"/>
                <a:cs typeface="Symbol" panose="05050102010706020507" pitchFamily="18" charset="2"/>
              </a:rPr>
              <a:t>Innanzitutto, le due condizioni appena riportate al precedente punto 3, lettere a) e b) evidenziano in modo univoco che la deroga ai soli requisiti</a:t>
            </a:r>
            <a:r>
              <a:rPr lang="it-IT" sz="1600" b="0" spc="-45">
                <a:solidFill>
                  <a:srgbClr val="000000"/>
                </a:solidFill>
                <a:effectLst/>
                <a:latin typeface="Franklin Gothic Book" panose="020B0503020102020204" pitchFamily="34" charset="0"/>
                <a:ea typeface="Symbol" panose="05050102010706020507" pitchFamily="18" charset="2"/>
                <a:cs typeface="Symbol" panose="05050102010706020507" pitchFamily="18" charset="2"/>
              </a:rPr>
              <a:t> </a:t>
            </a:r>
            <a:r>
              <a:rPr lang="it-IT" sz="1600" b="0" spc="0">
                <a:solidFill>
                  <a:srgbClr val="000000"/>
                </a:solidFill>
                <a:effectLst/>
                <a:latin typeface="Franklin Gothic Book" panose="020B0503020102020204" pitchFamily="34" charset="0"/>
                <a:ea typeface="Symbol" panose="05050102010706020507" pitchFamily="18" charset="2"/>
                <a:cs typeface="Symbol" panose="05050102010706020507" pitchFamily="18" charset="2"/>
              </a:rPr>
              <a:t>dimensionali</a:t>
            </a:r>
            <a:r>
              <a:rPr lang="it-IT" sz="1600" b="0" spc="-55">
                <a:solidFill>
                  <a:srgbClr val="000000"/>
                </a:solidFill>
                <a:effectLst/>
                <a:latin typeface="Franklin Gothic Book" panose="020B0503020102020204" pitchFamily="34" charset="0"/>
                <a:ea typeface="Symbol" panose="05050102010706020507" pitchFamily="18" charset="2"/>
                <a:cs typeface="Symbol" panose="05050102010706020507" pitchFamily="18" charset="2"/>
              </a:rPr>
              <a:t> </a:t>
            </a:r>
            <a:r>
              <a:rPr lang="it-IT" sz="1600" b="0" spc="0">
                <a:solidFill>
                  <a:srgbClr val="000000"/>
                </a:solidFill>
                <a:effectLst/>
                <a:latin typeface="Franklin Gothic Book" panose="020B0503020102020204" pitchFamily="34" charset="0"/>
                <a:ea typeface="Symbol" panose="05050102010706020507" pitchFamily="18" charset="2"/>
                <a:cs typeface="Symbol" panose="05050102010706020507" pitchFamily="18" charset="2"/>
              </a:rPr>
              <a:t>igienico</a:t>
            </a:r>
            <a:r>
              <a:rPr lang="it-IT" sz="1600" b="0" spc="-50">
                <a:solidFill>
                  <a:srgbClr val="000000"/>
                </a:solidFill>
                <a:effectLst/>
                <a:latin typeface="Franklin Gothic Book" panose="020B0503020102020204" pitchFamily="34" charset="0"/>
                <a:ea typeface="Symbol" panose="05050102010706020507" pitchFamily="18" charset="2"/>
                <a:cs typeface="Symbol" panose="05050102010706020507" pitchFamily="18" charset="2"/>
              </a:rPr>
              <a:t> </a:t>
            </a:r>
            <a:r>
              <a:rPr lang="it-IT" sz="1600" b="0" spc="0">
                <a:solidFill>
                  <a:srgbClr val="000000"/>
                </a:solidFill>
                <a:effectLst/>
                <a:latin typeface="Franklin Gothic Book" panose="020B0503020102020204" pitchFamily="34" charset="0"/>
                <a:ea typeface="Symbol" panose="05050102010706020507" pitchFamily="18" charset="2"/>
                <a:cs typeface="Symbol" panose="05050102010706020507" pitchFamily="18" charset="2"/>
              </a:rPr>
              <a:t>sanitari</a:t>
            </a:r>
            <a:r>
              <a:rPr lang="it-IT" sz="1600" b="0" spc="-50">
                <a:solidFill>
                  <a:srgbClr val="000000"/>
                </a:solidFill>
                <a:effectLst/>
                <a:latin typeface="Franklin Gothic Book" panose="020B0503020102020204" pitchFamily="34" charset="0"/>
                <a:ea typeface="Symbol" panose="05050102010706020507" pitchFamily="18" charset="2"/>
                <a:cs typeface="Symbol" panose="05050102010706020507" pitchFamily="18" charset="2"/>
              </a:rPr>
              <a:t> </a:t>
            </a:r>
            <a:r>
              <a:rPr lang="it-IT" sz="1600" b="0" spc="0">
                <a:solidFill>
                  <a:srgbClr val="000000"/>
                </a:solidFill>
                <a:effectLst/>
                <a:latin typeface="Franklin Gothic Book" panose="020B0503020102020204" pitchFamily="34" charset="0"/>
                <a:ea typeface="Symbol" panose="05050102010706020507" pitchFamily="18" charset="2"/>
                <a:cs typeface="Symbol" panose="05050102010706020507" pitchFamily="18" charset="2"/>
              </a:rPr>
              <a:t>sopra</a:t>
            </a:r>
            <a:r>
              <a:rPr lang="it-IT" sz="1600" b="0" spc="-55">
                <a:solidFill>
                  <a:srgbClr val="000000"/>
                </a:solidFill>
                <a:effectLst/>
                <a:latin typeface="Franklin Gothic Book" panose="020B0503020102020204" pitchFamily="34" charset="0"/>
                <a:ea typeface="Symbol" panose="05050102010706020507" pitchFamily="18" charset="2"/>
                <a:cs typeface="Symbol" panose="05050102010706020507" pitchFamily="18" charset="2"/>
              </a:rPr>
              <a:t> </a:t>
            </a:r>
            <a:r>
              <a:rPr lang="it-IT" sz="1600" b="0" spc="0">
                <a:solidFill>
                  <a:srgbClr val="000000"/>
                </a:solidFill>
                <a:effectLst/>
                <a:latin typeface="Franklin Gothic Book" panose="020B0503020102020204" pitchFamily="34" charset="0"/>
                <a:ea typeface="Symbol" panose="05050102010706020507" pitchFamily="18" charset="2"/>
                <a:cs typeface="Symbol" panose="05050102010706020507" pitchFamily="18" charset="2"/>
              </a:rPr>
              <a:t>riportati</a:t>
            </a:r>
            <a:r>
              <a:rPr lang="it-IT" sz="1600" b="0" spc="-45">
                <a:solidFill>
                  <a:srgbClr val="000000"/>
                </a:solidFill>
                <a:effectLst/>
                <a:latin typeface="Franklin Gothic Book" panose="020B0503020102020204" pitchFamily="34" charset="0"/>
                <a:ea typeface="Symbol" panose="05050102010706020507" pitchFamily="18" charset="2"/>
                <a:cs typeface="Symbol" panose="05050102010706020507" pitchFamily="18" charset="2"/>
              </a:rPr>
              <a:t> </a:t>
            </a:r>
            <a:r>
              <a:rPr lang="it-IT" sz="1600" b="0" spc="0">
                <a:solidFill>
                  <a:srgbClr val="000000"/>
                </a:solidFill>
                <a:effectLst/>
                <a:latin typeface="Franklin Gothic Book" panose="020B0503020102020204" pitchFamily="34" charset="0"/>
                <a:ea typeface="Symbol" panose="05050102010706020507" pitchFamily="18" charset="2"/>
                <a:cs typeface="Symbol" panose="05050102010706020507" pitchFamily="18" charset="2"/>
              </a:rPr>
              <a:t>è</a:t>
            </a:r>
            <a:r>
              <a:rPr lang="it-IT" sz="1600" b="0" spc="-55">
                <a:solidFill>
                  <a:srgbClr val="000000"/>
                </a:solidFill>
                <a:effectLst/>
                <a:latin typeface="Franklin Gothic Book" panose="020B0503020102020204" pitchFamily="34" charset="0"/>
                <a:ea typeface="Symbol" panose="05050102010706020507" pitchFamily="18" charset="2"/>
                <a:cs typeface="Symbol" panose="05050102010706020507" pitchFamily="18" charset="2"/>
              </a:rPr>
              <a:t> </a:t>
            </a:r>
            <a:r>
              <a:rPr lang="it-IT" sz="1600" b="0" spc="0">
                <a:solidFill>
                  <a:srgbClr val="000000"/>
                </a:solidFill>
                <a:effectLst/>
                <a:latin typeface="Franklin Gothic Book" panose="020B0503020102020204" pitchFamily="34" charset="0"/>
                <a:ea typeface="Symbol" panose="05050102010706020507" pitchFamily="18" charset="2"/>
                <a:cs typeface="Symbol" panose="05050102010706020507" pitchFamily="18" charset="2"/>
              </a:rPr>
              <a:t>ammessa</a:t>
            </a:r>
            <a:r>
              <a:rPr lang="it-IT" sz="1600" b="0" spc="-25">
                <a:solidFill>
                  <a:srgbClr val="000000"/>
                </a:solidFill>
                <a:effectLst/>
                <a:latin typeface="Franklin Gothic Book" panose="020B0503020102020204" pitchFamily="34" charset="0"/>
                <a:ea typeface="Symbol" panose="05050102010706020507" pitchFamily="18" charset="2"/>
                <a:cs typeface="Symbol" panose="05050102010706020507" pitchFamily="18" charset="2"/>
              </a:rPr>
              <a:t> </a:t>
            </a:r>
            <a:r>
              <a:rPr lang="it-IT" sz="1600" b="0" u="sng" spc="0">
                <a:solidFill>
                  <a:srgbClr val="000000"/>
                </a:solidFill>
                <a:effectLst/>
                <a:latin typeface="Franklin Gothic Book" panose="020B0503020102020204" pitchFamily="34" charset="0"/>
                <a:ea typeface="Symbol" panose="05050102010706020507" pitchFamily="18" charset="2"/>
                <a:cs typeface="Symbol" panose="05050102010706020507" pitchFamily="18" charset="2"/>
              </a:rPr>
              <a:t>per</a:t>
            </a:r>
            <a:r>
              <a:rPr lang="it-IT" sz="1600" b="0" spc="0">
                <a:solidFill>
                  <a:srgbClr val="000000"/>
                </a:solidFill>
                <a:effectLst/>
                <a:latin typeface="Franklin Gothic Book" panose="020B0503020102020204" pitchFamily="34" charset="0"/>
                <a:ea typeface="Symbol" panose="05050102010706020507" pitchFamily="18" charset="2"/>
                <a:cs typeface="Symbol" panose="05050102010706020507" pitchFamily="18" charset="2"/>
              </a:rPr>
              <a:t> </a:t>
            </a:r>
            <a:r>
              <a:rPr lang="it-IT" sz="1600" b="0" u="sng" spc="0">
                <a:solidFill>
                  <a:srgbClr val="000000"/>
                </a:solidFill>
                <a:effectLst/>
                <a:latin typeface="Franklin Gothic Book" panose="020B0503020102020204" pitchFamily="34" charset="0"/>
                <a:ea typeface="Symbol" panose="05050102010706020507" pitchFamily="18" charset="2"/>
                <a:cs typeface="Symbol" panose="05050102010706020507" pitchFamily="18" charset="2"/>
              </a:rPr>
              <a:t>interventi sul patrimonio edilizio esistente. </a:t>
            </a:r>
            <a:endParaRPr lang="it-IT" sz="1600" b="0" spc="0">
              <a:effectLst/>
              <a:latin typeface="Franklin Gothic Book" panose="020B0503020102020204" pitchFamily="34" charset="0"/>
              <a:ea typeface="Symbol" panose="05050102010706020507" pitchFamily="18" charset="2"/>
              <a:cs typeface="Symbol" panose="05050102010706020507" pitchFamily="18" charset="2"/>
            </a:endParaRPr>
          </a:p>
          <a:p>
            <a:pPr marL="342900" marR="61595" lvl="0" indent="-342900" algn="just">
              <a:spcAft>
                <a:spcPts val="0"/>
              </a:spcAft>
              <a:buSzPts val="1000"/>
              <a:buFont typeface="Symbol" panose="05050102010706020507" pitchFamily="18" charset="2"/>
              <a:buChar char=""/>
              <a:tabLst>
                <a:tab pos="325755" algn="l"/>
              </a:tabLst>
            </a:pPr>
            <a:r>
              <a:rPr lang="it-IT" sz="1600" b="0" spc="0">
                <a:solidFill>
                  <a:srgbClr val="000000"/>
                </a:solidFill>
                <a:effectLst/>
                <a:latin typeface="Franklin Gothic Book" panose="020B0503020102020204" pitchFamily="34" charset="0"/>
                <a:ea typeface="Symbol" panose="05050102010706020507" pitchFamily="18" charset="2"/>
                <a:cs typeface="Symbol" panose="05050102010706020507" pitchFamily="18" charset="2"/>
              </a:rPr>
              <a:t>Inoltre, occorre considerare che l’agibilità è dichiarata al termine di lavori che devono essere eseguiti in conformità ad un titolo abilitativo edilizio rilasciato o assentito legittimamente. </a:t>
            </a:r>
            <a:endParaRPr lang="it-IT" sz="1600" b="0">
              <a:effectLst/>
              <a:latin typeface="Franklin Gothic Book" panose="020B0503020102020204" pitchFamily="34" charset="0"/>
              <a:ea typeface="Times New Roman" panose="02020603050405020304" pitchFamily="18" charset="0"/>
            </a:endParaRPr>
          </a:p>
          <a:p>
            <a:pPr marL="325755" marR="61595" algn="just">
              <a:spcAft>
                <a:spcPts val="0"/>
              </a:spcAft>
              <a:tabLst>
                <a:tab pos="325755" algn="l"/>
              </a:tabLst>
            </a:pPr>
            <a:r>
              <a:rPr lang="it-IT" sz="1600" b="0">
                <a:solidFill>
                  <a:srgbClr val="000000"/>
                </a:solidFill>
                <a:effectLst/>
                <a:latin typeface="Franklin Gothic Book" panose="020B0503020102020204" pitchFamily="34" charset="0"/>
                <a:ea typeface="Times New Roman" panose="02020603050405020304" pitchFamily="18" charset="0"/>
              </a:rPr>
              <a:t>A</a:t>
            </a:r>
            <a:r>
              <a:rPr lang="it-IT" sz="1600" b="0" spc="-2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tal riguardo è utile ricordare che il comma 5</a:t>
            </a:r>
            <a:r>
              <a:rPr lang="it-IT" sz="1600" b="0" i="1">
                <a:solidFill>
                  <a:srgbClr val="000000"/>
                </a:solidFill>
                <a:effectLst/>
                <a:latin typeface="Franklin Gothic Book" panose="020B0503020102020204" pitchFamily="34" charset="0"/>
                <a:ea typeface="Times New Roman" panose="02020603050405020304" pitchFamily="18" charset="0"/>
              </a:rPr>
              <a:t>-quater </a:t>
            </a:r>
            <a:r>
              <a:rPr lang="it-IT" sz="1600" b="0">
                <a:solidFill>
                  <a:srgbClr val="000000"/>
                </a:solidFill>
                <a:effectLst/>
                <a:latin typeface="Franklin Gothic Book" panose="020B0503020102020204" pitchFamily="34" charset="0"/>
                <a:ea typeface="Times New Roman" panose="02020603050405020304" pitchFamily="18" charset="0"/>
              </a:rPr>
              <a:t>fa salve “</a:t>
            </a:r>
            <a:r>
              <a:rPr lang="it-IT" sz="1600" b="0" i="1">
                <a:solidFill>
                  <a:srgbClr val="000000"/>
                </a:solidFill>
                <a:effectLst/>
                <a:latin typeface="Franklin Gothic Book" panose="020B0503020102020204" pitchFamily="34" charset="0"/>
                <a:ea typeface="Times New Roman" panose="02020603050405020304" pitchFamily="18" charset="0"/>
              </a:rPr>
              <a:t>le deroghe ai limiti di altezza e di superficie minima previsti dalla legislazione vigente</a:t>
            </a:r>
            <a:r>
              <a:rPr lang="it-IT" sz="1600" b="0">
                <a:solidFill>
                  <a:srgbClr val="000000"/>
                </a:solidFill>
                <a:effectLst/>
                <a:latin typeface="Franklin Gothic Book" panose="020B0503020102020204" pitchFamily="34" charset="0"/>
                <a:ea typeface="Times New Roman" panose="02020603050405020304" pitchFamily="18" charset="0"/>
              </a:rPr>
              <a:t>”, tra le quali occorre ricordare:</a:t>
            </a:r>
            <a:endParaRPr lang="it-IT" sz="1600" b="0">
              <a:effectLst/>
              <a:latin typeface="Franklin Gothic Book" panose="020B0503020102020204" pitchFamily="34" charset="0"/>
              <a:ea typeface="Times New Roman" panose="02020603050405020304" pitchFamily="18" charset="0"/>
            </a:endParaRPr>
          </a:p>
          <a:p>
            <a:pPr marL="1143000" marR="60325" lvl="2" indent="-228600" algn="just">
              <a:lnSpc>
                <a:spcPct val="97000"/>
              </a:lnSpc>
              <a:spcBef>
                <a:spcPts val="15"/>
              </a:spcBef>
              <a:spcAft>
                <a:spcPts val="0"/>
              </a:spcAft>
              <a:buSzPts val="1100"/>
              <a:buFont typeface="Courier New" panose="02070309020205020404" pitchFamily="49" charset="0"/>
              <a:buChar char="o"/>
              <a:tabLst>
                <a:tab pos="856615" algn="l"/>
                <a:tab pos="857885" algn="l"/>
              </a:tabLst>
            </a:pPr>
            <a:r>
              <a:rPr lang="it-IT" sz="1600" b="0" spc="0">
                <a:solidFill>
                  <a:srgbClr val="000000"/>
                </a:solidFill>
                <a:effectLst/>
                <a:latin typeface="Franklin Gothic Book" panose="020B0503020102020204" pitchFamily="34" charset="0"/>
                <a:ea typeface="Courier New" panose="02070309020205020404" pitchFamily="49" charset="0"/>
              </a:rPr>
              <a:t>la non operatività dei requisiti igienico-sanitari dei locali di abitazione previsti dal D.M. Sanità 5 luglio 1975 rispetto agli immobili realizzati prima della data di entrata in vigore dello stesso Decreto;</a:t>
            </a:r>
            <a:endParaRPr lang="it-IT" sz="1600" b="0" spc="0">
              <a:effectLst/>
              <a:latin typeface="Franklin Gothic Book" panose="020B0503020102020204" pitchFamily="34" charset="0"/>
              <a:ea typeface="Courier New" panose="02070309020205020404" pitchFamily="49" charset="0"/>
            </a:endParaRPr>
          </a:p>
          <a:p>
            <a:pPr marL="1143000" marR="60325" lvl="2" indent="-228600" algn="just">
              <a:lnSpc>
                <a:spcPct val="98000"/>
              </a:lnSpc>
              <a:spcBef>
                <a:spcPts val="20"/>
              </a:spcBef>
              <a:spcAft>
                <a:spcPts val="0"/>
              </a:spcAft>
              <a:buSzPts val="1100"/>
              <a:buFont typeface="Courier New" panose="02070309020205020404" pitchFamily="49" charset="0"/>
              <a:buChar char="o"/>
              <a:tabLst>
                <a:tab pos="856615" algn="l"/>
                <a:tab pos="857885" algn="l"/>
              </a:tabLst>
            </a:pPr>
            <a:r>
              <a:rPr lang="it-IT" sz="1600" b="0" spc="0">
                <a:solidFill>
                  <a:srgbClr val="000000"/>
                </a:solidFill>
                <a:effectLst/>
                <a:latin typeface="Franklin Gothic Book" panose="020B0503020102020204" pitchFamily="34" charset="0"/>
                <a:ea typeface="Courier New" panose="02070309020205020404" pitchFamily="49" charset="0"/>
              </a:rPr>
              <a:t>la possibilità di derogare all’altezza utile di 270 cm per gli immobili di interesse</a:t>
            </a:r>
            <a:r>
              <a:rPr lang="it-IT" sz="1600" b="0" spc="-5">
                <a:solidFill>
                  <a:srgbClr val="000000"/>
                </a:solidFill>
                <a:effectLst/>
                <a:latin typeface="Franklin Gothic Book" panose="020B0503020102020204" pitchFamily="34" charset="0"/>
                <a:ea typeface="Courier New" panose="02070309020205020404" pitchFamily="49" charset="0"/>
              </a:rPr>
              <a:t> </a:t>
            </a:r>
            <a:r>
              <a:rPr lang="it-IT" sz="1600" b="0" spc="0">
                <a:solidFill>
                  <a:srgbClr val="000000"/>
                </a:solidFill>
                <a:effectLst/>
                <a:latin typeface="Franklin Gothic Book" panose="020B0503020102020204" pitchFamily="34" charset="0"/>
                <a:ea typeface="Courier New" panose="02070309020205020404" pitchFamily="49" charset="0"/>
              </a:rPr>
              <a:t>culturale,</a:t>
            </a:r>
            <a:r>
              <a:rPr lang="it-IT" sz="1600" b="0" spc="-5">
                <a:solidFill>
                  <a:srgbClr val="000000"/>
                </a:solidFill>
                <a:effectLst/>
                <a:latin typeface="Franklin Gothic Book" panose="020B0503020102020204" pitchFamily="34" charset="0"/>
                <a:ea typeface="Courier New" panose="02070309020205020404" pitchFamily="49" charset="0"/>
              </a:rPr>
              <a:t> </a:t>
            </a:r>
            <a:r>
              <a:rPr lang="it-IT" sz="1600" b="0" spc="0">
                <a:solidFill>
                  <a:srgbClr val="000000"/>
                </a:solidFill>
                <a:effectLst/>
                <a:latin typeface="Franklin Gothic Book" panose="020B0503020102020204" pitchFamily="34" charset="0"/>
                <a:ea typeface="Courier New" panose="02070309020205020404" pitchFamily="49" charset="0"/>
              </a:rPr>
              <a:t>sottoposti a</a:t>
            </a:r>
            <a:r>
              <a:rPr lang="it-IT" sz="1600" b="0" spc="-5">
                <a:solidFill>
                  <a:srgbClr val="000000"/>
                </a:solidFill>
                <a:effectLst/>
                <a:latin typeface="Franklin Gothic Book" panose="020B0503020102020204" pitchFamily="34" charset="0"/>
                <a:ea typeface="Courier New" panose="02070309020205020404" pitchFamily="49" charset="0"/>
              </a:rPr>
              <a:t> </a:t>
            </a:r>
            <a:r>
              <a:rPr lang="it-IT" sz="1600" b="0" spc="0">
                <a:solidFill>
                  <a:srgbClr val="000000"/>
                </a:solidFill>
                <a:effectLst/>
                <a:latin typeface="Franklin Gothic Book" panose="020B0503020102020204" pitchFamily="34" charset="0"/>
                <a:ea typeface="Courier New" panose="02070309020205020404" pitchFamily="49" charset="0"/>
              </a:rPr>
              <a:t>tutela</a:t>
            </a:r>
            <a:r>
              <a:rPr lang="it-IT" sz="1600" b="0" spc="-5">
                <a:solidFill>
                  <a:srgbClr val="000000"/>
                </a:solidFill>
                <a:effectLst/>
                <a:latin typeface="Franklin Gothic Book" panose="020B0503020102020204" pitchFamily="34" charset="0"/>
                <a:ea typeface="Courier New" panose="02070309020205020404" pitchFamily="49" charset="0"/>
              </a:rPr>
              <a:t> </a:t>
            </a:r>
            <a:r>
              <a:rPr lang="it-IT" sz="1600" b="0" spc="0">
                <a:solidFill>
                  <a:srgbClr val="000000"/>
                </a:solidFill>
                <a:effectLst/>
                <a:latin typeface="Franklin Gothic Book" panose="020B0503020102020204" pitchFamily="34" charset="0"/>
                <a:ea typeface="Courier New" panose="02070309020205020404" pitchFamily="49" charset="0"/>
              </a:rPr>
              <a:t>ai</a:t>
            </a:r>
            <a:r>
              <a:rPr lang="it-IT" sz="1600" b="0" spc="-10">
                <a:solidFill>
                  <a:srgbClr val="000000"/>
                </a:solidFill>
                <a:effectLst/>
                <a:latin typeface="Franklin Gothic Book" panose="020B0503020102020204" pitchFamily="34" charset="0"/>
                <a:ea typeface="Courier New" panose="02070309020205020404" pitchFamily="49" charset="0"/>
              </a:rPr>
              <a:t> </a:t>
            </a:r>
            <a:r>
              <a:rPr lang="it-IT" sz="1600" b="0" spc="0">
                <a:solidFill>
                  <a:srgbClr val="000000"/>
                </a:solidFill>
                <a:effectLst/>
                <a:latin typeface="Franklin Gothic Book" panose="020B0503020102020204" pitchFamily="34" charset="0"/>
                <a:ea typeface="Courier New" panose="02070309020205020404" pitchFamily="49" charset="0"/>
              </a:rPr>
              <a:t>sensi del decreto legislativo n. 42 del 2004 (in forza dell'art. 10, comma 2</a:t>
            </a:r>
            <a:r>
              <a:rPr lang="it-IT" sz="1600" b="0" i="1" spc="0">
                <a:solidFill>
                  <a:srgbClr val="000000"/>
                </a:solidFill>
                <a:effectLst/>
                <a:latin typeface="Franklin Gothic Book" panose="020B0503020102020204" pitchFamily="34" charset="0"/>
                <a:ea typeface="Courier New" panose="02070309020205020404" pitchFamily="49" charset="0"/>
              </a:rPr>
              <a:t>-bis</a:t>
            </a:r>
            <a:r>
              <a:rPr lang="it-IT" sz="1600" b="0" spc="0">
                <a:solidFill>
                  <a:srgbClr val="000000"/>
                </a:solidFill>
                <a:effectLst/>
                <a:latin typeface="Franklin Gothic Book" panose="020B0503020102020204" pitchFamily="34" charset="0"/>
                <a:ea typeface="Courier New" panose="02070309020205020404" pitchFamily="49" charset="0"/>
              </a:rPr>
              <a:t>,</a:t>
            </a:r>
            <a:r>
              <a:rPr lang="it-IT" sz="1600" b="0" spc="-50">
                <a:solidFill>
                  <a:srgbClr val="000000"/>
                </a:solidFill>
                <a:effectLst/>
                <a:latin typeface="Franklin Gothic Book" panose="020B0503020102020204" pitchFamily="34" charset="0"/>
                <a:ea typeface="Courier New" panose="02070309020205020404" pitchFamily="49" charset="0"/>
              </a:rPr>
              <a:t> </a:t>
            </a:r>
            <a:r>
              <a:rPr lang="it-IT" sz="1600" b="0" spc="0">
                <a:solidFill>
                  <a:srgbClr val="000000"/>
                </a:solidFill>
                <a:effectLst/>
                <a:latin typeface="Franklin Gothic Book" panose="020B0503020102020204" pitchFamily="34" charset="0"/>
                <a:ea typeface="Courier New" panose="02070309020205020404" pitchFamily="49" charset="0"/>
              </a:rPr>
              <a:t>della</a:t>
            </a:r>
            <a:r>
              <a:rPr lang="it-IT" sz="1600" b="0" spc="-45">
                <a:solidFill>
                  <a:srgbClr val="000000"/>
                </a:solidFill>
                <a:effectLst/>
                <a:latin typeface="Franklin Gothic Book" panose="020B0503020102020204" pitchFamily="34" charset="0"/>
                <a:ea typeface="Courier New" panose="02070309020205020404" pitchFamily="49" charset="0"/>
              </a:rPr>
              <a:t> </a:t>
            </a:r>
            <a:r>
              <a:rPr lang="it-IT" sz="1600" b="0" spc="0">
                <a:solidFill>
                  <a:srgbClr val="000000"/>
                </a:solidFill>
                <a:effectLst/>
                <a:latin typeface="Franklin Gothic Book" panose="020B0503020102020204" pitchFamily="34" charset="0"/>
                <a:ea typeface="Courier New" panose="02070309020205020404" pitchFamily="49" charset="0"/>
              </a:rPr>
              <a:t>legge</a:t>
            </a:r>
            <a:r>
              <a:rPr lang="it-IT" sz="1600" b="0" spc="-45">
                <a:solidFill>
                  <a:srgbClr val="000000"/>
                </a:solidFill>
                <a:effectLst/>
                <a:latin typeface="Franklin Gothic Book" panose="020B0503020102020204" pitchFamily="34" charset="0"/>
                <a:ea typeface="Courier New" panose="02070309020205020404" pitchFamily="49" charset="0"/>
              </a:rPr>
              <a:t> </a:t>
            </a:r>
            <a:r>
              <a:rPr lang="it-IT" sz="1600" b="0" spc="0">
                <a:solidFill>
                  <a:srgbClr val="000000"/>
                </a:solidFill>
                <a:effectLst/>
                <a:latin typeface="Franklin Gothic Book" panose="020B0503020102020204" pitchFamily="34" charset="0"/>
                <a:ea typeface="Courier New" panose="02070309020205020404" pitchFamily="49" charset="0"/>
              </a:rPr>
              <a:t>n.</a:t>
            </a:r>
            <a:r>
              <a:rPr lang="it-IT" sz="1600" b="0" spc="-50">
                <a:solidFill>
                  <a:srgbClr val="000000"/>
                </a:solidFill>
                <a:effectLst/>
                <a:latin typeface="Franklin Gothic Book" panose="020B0503020102020204" pitchFamily="34" charset="0"/>
                <a:ea typeface="Courier New" panose="02070309020205020404" pitchFamily="49" charset="0"/>
              </a:rPr>
              <a:t> </a:t>
            </a:r>
            <a:r>
              <a:rPr lang="it-IT" sz="1600" b="0" spc="0">
                <a:solidFill>
                  <a:srgbClr val="000000"/>
                </a:solidFill>
                <a:effectLst/>
                <a:latin typeface="Franklin Gothic Book" panose="020B0503020102020204" pitchFamily="34" charset="0"/>
                <a:ea typeface="Courier New" panose="02070309020205020404" pitchFamily="49" charset="0"/>
              </a:rPr>
              <a:t>120</a:t>
            </a:r>
            <a:r>
              <a:rPr lang="it-IT" sz="1600" b="0" spc="-50">
                <a:solidFill>
                  <a:srgbClr val="000000"/>
                </a:solidFill>
                <a:effectLst/>
                <a:latin typeface="Franklin Gothic Book" panose="020B0503020102020204" pitchFamily="34" charset="0"/>
                <a:ea typeface="Courier New" panose="02070309020205020404" pitchFamily="49" charset="0"/>
              </a:rPr>
              <a:t> </a:t>
            </a:r>
            <a:r>
              <a:rPr lang="it-IT" sz="1600" b="0" spc="0">
                <a:solidFill>
                  <a:srgbClr val="000000"/>
                </a:solidFill>
                <a:effectLst/>
                <a:latin typeface="Franklin Gothic Book" panose="020B0503020102020204" pitchFamily="34" charset="0"/>
                <a:ea typeface="Courier New" panose="02070309020205020404" pitchFamily="49" charset="0"/>
              </a:rPr>
              <a:t>del</a:t>
            </a:r>
            <a:r>
              <a:rPr lang="it-IT" sz="1600" b="0" spc="-55">
                <a:solidFill>
                  <a:srgbClr val="000000"/>
                </a:solidFill>
                <a:effectLst/>
                <a:latin typeface="Franklin Gothic Book" panose="020B0503020102020204" pitchFamily="34" charset="0"/>
                <a:ea typeface="Courier New" panose="02070309020205020404" pitchFamily="49" charset="0"/>
              </a:rPr>
              <a:t> </a:t>
            </a:r>
            <a:r>
              <a:rPr lang="it-IT" sz="1600" b="0" spc="0">
                <a:solidFill>
                  <a:srgbClr val="000000"/>
                </a:solidFill>
                <a:effectLst/>
                <a:latin typeface="Franklin Gothic Book" panose="020B0503020102020204" pitchFamily="34" charset="0"/>
                <a:ea typeface="Courier New" panose="02070309020205020404" pitchFamily="49" charset="0"/>
              </a:rPr>
              <a:t>2020)</a:t>
            </a:r>
            <a:r>
              <a:rPr lang="it-IT" sz="1600" b="0" spc="-45">
                <a:solidFill>
                  <a:srgbClr val="000000"/>
                </a:solidFill>
                <a:effectLst/>
                <a:latin typeface="Franklin Gothic Book" panose="020B0503020102020204" pitchFamily="34" charset="0"/>
                <a:ea typeface="Courier New" panose="02070309020205020404" pitchFamily="49" charset="0"/>
              </a:rPr>
              <a:t> </a:t>
            </a:r>
            <a:r>
              <a:rPr lang="it-IT" sz="1600" b="0" spc="0">
                <a:solidFill>
                  <a:srgbClr val="000000"/>
                </a:solidFill>
                <a:effectLst/>
                <a:latin typeface="Franklin Gothic Book" panose="020B0503020102020204" pitchFamily="34" charset="0"/>
                <a:ea typeface="Courier New" panose="02070309020205020404" pitchFamily="49" charset="0"/>
              </a:rPr>
              <a:t>e</a:t>
            </a:r>
            <a:r>
              <a:rPr lang="it-IT" sz="1600" b="0" spc="-45">
                <a:solidFill>
                  <a:srgbClr val="000000"/>
                </a:solidFill>
                <a:effectLst/>
                <a:latin typeface="Franklin Gothic Book" panose="020B0503020102020204" pitchFamily="34" charset="0"/>
                <a:ea typeface="Courier New" panose="02070309020205020404" pitchFamily="49" charset="0"/>
              </a:rPr>
              <a:t> </a:t>
            </a:r>
            <a:r>
              <a:rPr lang="it-IT" sz="1600" b="0" spc="0">
                <a:solidFill>
                  <a:srgbClr val="000000"/>
                </a:solidFill>
                <a:effectLst/>
                <a:latin typeface="Franklin Gothic Book" panose="020B0503020102020204" pitchFamily="34" charset="0"/>
                <a:ea typeface="Courier New" panose="02070309020205020404" pitchFamily="49" charset="0"/>
              </a:rPr>
              <a:t>per</a:t>
            </a:r>
            <a:r>
              <a:rPr lang="it-IT" sz="1600" b="0" spc="-45">
                <a:solidFill>
                  <a:srgbClr val="000000"/>
                </a:solidFill>
                <a:effectLst/>
                <a:latin typeface="Franklin Gothic Book" panose="020B0503020102020204" pitchFamily="34" charset="0"/>
                <a:ea typeface="Courier New" panose="02070309020205020404" pitchFamily="49" charset="0"/>
              </a:rPr>
              <a:t> </a:t>
            </a:r>
            <a:r>
              <a:rPr lang="it-IT" sz="1600" b="0" spc="0">
                <a:solidFill>
                  <a:srgbClr val="000000"/>
                </a:solidFill>
                <a:effectLst/>
                <a:latin typeface="Franklin Gothic Book" panose="020B0503020102020204" pitchFamily="34" charset="0"/>
                <a:ea typeface="Courier New" panose="02070309020205020404" pitchFamily="49" charset="0"/>
              </a:rPr>
              <a:t>i</a:t>
            </a:r>
            <a:r>
              <a:rPr lang="it-IT" sz="1600" b="0" spc="-30">
                <a:solidFill>
                  <a:srgbClr val="000000"/>
                </a:solidFill>
                <a:effectLst/>
                <a:latin typeface="Franklin Gothic Book" panose="020B0503020102020204" pitchFamily="34" charset="0"/>
                <a:ea typeface="Courier New" panose="02070309020205020404" pitchFamily="49" charset="0"/>
              </a:rPr>
              <a:t> </a:t>
            </a:r>
            <a:r>
              <a:rPr lang="it-IT" sz="1600" b="0" spc="0">
                <a:solidFill>
                  <a:srgbClr val="000000"/>
                </a:solidFill>
                <a:effectLst/>
                <a:latin typeface="Franklin Gothic Book" panose="020B0503020102020204" pitchFamily="34" charset="0"/>
                <a:ea typeface="Courier New" panose="02070309020205020404" pitchFamily="49" charset="0"/>
              </a:rPr>
              <a:t>locali</a:t>
            </a:r>
            <a:r>
              <a:rPr lang="it-IT" sz="1600" b="0" spc="-45">
                <a:solidFill>
                  <a:srgbClr val="000000"/>
                </a:solidFill>
                <a:effectLst/>
                <a:latin typeface="Franklin Gothic Book" panose="020B0503020102020204" pitchFamily="34" charset="0"/>
                <a:ea typeface="Courier New" panose="02070309020205020404" pitchFamily="49" charset="0"/>
              </a:rPr>
              <a:t> </a:t>
            </a:r>
            <a:r>
              <a:rPr lang="it-IT" sz="1600" b="0" spc="0">
                <a:solidFill>
                  <a:srgbClr val="000000"/>
                </a:solidFill>
                <a:effectLst/>
                <a:latin typeface="Franklin Gothic Book" panose="020B0503020102020204" pitchFamily="34" charset="0"/>
                <a:ea typeface="Courier New" panose="02070309020205020404" pitchFamily="49" charset="0"/>
              </a:rPr>
              <a:t>di</a:t>
            </a:r>
            <a:r>
              <a:rPr lang="it-IT" sz="1600" b="0" spc="-45">
                <a:solidFill>
                  <a:srgbClr val="000000"/>
                </a:solidFill>
                <a:effectLst/>
                <a:latin typeface="Franklin Gothic Book" panose="020B0503020102020204" pitchFamily="34" charset="0"/>
                <a:ea typeface="Courier New" panose="02070309020205020404" pitchFamily="49" charset="0"/>
              </a:rPr>
              <a:t> </a:t>
            </a:r>
            <a:r>
              <a:rPr lang="it-IT" sz="1600" b="0" spc="0">
                <a:solidFill>
                  <a:srgbClr val="000000"/>
                </a:solidFill>
                <a:effectLst/>
                <a:latin typeface="Franklin Gothic Book" panose="020B0503020102020204" pitchFamily="34" charset="0"/>
                <a:ea typeface="Courier New" panose="02070309020205020404" pitchFamily="49" charset="0"/>
              </a:rPr>
              <a:t>abitazione</a:t>
            </a:r>
            <a:r>
              <a:rPr lang="it-IT" sz="1600" b="0" spc="-50">
                <a:solidFill>
                  <a:srgbClr val="000000"/>
                </a:solidFill>
                <a:effectLst/>
                <a:latin typeface="Franklin Gothic Book" panose="020B0503020102020204" pitchFamily="34" charset="0"/>
                <a:ea typeface="Courier New" panose="02070309020205020404" pitchFamily="49" charset="0"/>
              </a:rPr>
              <a:t> </a:t>
            </a:r>
            <a:r>
              <a:rPr lang="it-IT" sz="1600" b="0" spc="0">
                <a:solidFill>
                  <a:srgbClr val="000000"/>
                </a:solidFill>
                <a:effectLst/>
                <a:latin typeface="Franklin Gothic Book" panose="020B0503020102020204" pitchFamily="34" charset="0"/>
                <a:ea typeface="Courier New" panose="02070309020205020404" pitchFamily="49" charset="0"/>
              </a:rPr>
              <a:t>di edifici situati in ambito di comunità montane ove ricorrano le condizioni stabilite dall’articolo 1 del D.M. Sanità 9 giugno </a:t>
            </a:r>
            <a:r>
              <a:rPr lang="it-IT" sz="1600" b="0" spc="-10">
                <a:solidFill>
                  <a:srgbClr val="000000"/>
                </a:solidFill>
                <a:effectLst/>
                <a:latin typeface="Franklin Gothic Book" panose="020B0503020102020204" pitchFamily="34" charset="0"/>
                <a:ea typeface="Courier New" panose="02070309020205020404" pitchFamily="49" charset="0"/>
              </a:rPr>
              <a:t>1999;</a:t>
            </a:r>
            <a:endParaRPr lang="it-IT" sz="1600" b="0" spc="0">
              <a:effectLst/>
              <a:latin typeface="Franklin Gothic Book" panose="020B0503020102020204" pitchFamily="34" charset="0"/>
              <a:ea typeface="Courier New" panose="02070309020205020404" pitchFamily="49" charset="0"/>
            </a:endParaRPr>
          </a:p>
          <a:p>
            <a:pPr marL="857885" marR="60325" algn="just">
              <a:lnSpc>
                <a:spcPct val="98000"/>
              </a:lnSpc>
              <a:spcBef>
                <a:spcPts val="20"/>
              </a:spcBef>
              <a:spcAft>
                <a:spcPts val="0"/>
              </a:spcAft>
              <a:tabLst>
                <a:tab pos="856615" algn="l"/>
                <a:tab pos="857885" algn="l"/>
              </a:tabLst>
            </a:pPr>
            <a:r>
              <a:rPr lang="it-IT" sz="1100">
                <a:solidFill>
                  <a:srgbClr val="000000"/>
                </a:solidFill>
                <a:effectLst/>
                <a:latin typeface="Times New Roman" panose="02020603050405020304" pitchFamily="18" charset="0"/>
                <a:ea typeface="Times New Roman" panose="02020603050405020304" pitchFamily="18" charset="0"/>
              </a:rPr>
              <a:t> </a:t>
            </a:r>
            <a:endParaRPr lang="it-IT" sz="1100">
              <a:effectLst/>
              <a:latin typeface="Times New Roman" panose="02020603050405020304" pitchFamily="18" charset="0"/>
              <a:ea typeface="Times New Roman" panose="02020603050405020304" pitchFamily="18" charset="0"/>
            </a:endParaRPr>
          </a:p>
          <a:p>
            <a:endParaRPr lang="it-IT" sz="1600" b="0">
              <a:latin typeface="Franklin Gothic Book" panose="020B0503020102020204" pitchFamily="34" charset="0"/>
            </a:endParaRPr>
          </a:p>
        </p:txBody>
      </p:sp>
    </p:spTree>
    <p:extLst>
      <p:ext uri="{BB962C8B-B14F-4D97-AF65-F5344CB8AC3E}">
        <p14:creationId xmlns:p14="http://schemas.microsoft.com/office/powerpoint/2010/main" val="8506365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1">
            <a:extLst>
              <a:ext uri="{FF2B5EF4-FFF2-40B4-BE49-F238E27FC236}">
                <a16:creationId xmlns:a16="http://schemas.microsoft.com/office/drawing/2014/main" id="{6D62BBDF-8E24-ED38-6573-09FF5B331B1D}"/>
              </a:ext>
            </a:extLst>
          </p:cNvPr>
          <p:cNvSpPr>
            <a:spLocks noGrp="1"/>
          </p:cNvSpPr>
          <p:nvPr>
            <p:ph type="title"/>
          </p:nvPr>
        </p:nvSpPr>
        <p:spPr>
          <a:xfrm>
            <a:off x="291704" y="210207"/>
            <a:ext cx="9265452" cy="434410"/>
          </a:xfrm>
        </p:spPr>
        <p:txBody>
          <a:bodyPr>
            <a:normAutofit/>
          </a:bodyPr>
          <a:lstStyle/>
          <a:p>
            <a:r>
              <a:rPr lang="it-IT" sz="2400">
                <a:solidFill>
                  <a:srgbClr val="002060"/>
                </a:solidFill>
              </a:rPr>
              <a:t>5.  AGIBILITÀ</a:t>
            </a:r>
          </a:p>
        </p:txBody>
      </p:sp>
      <p:sp>
        <p:nvSpPr>
          <p:cNvPr id="4" name="Segnaposto testo 3">
            <a:extLst>
              <a:ext uri="{FF2B5EF4-FFF2-40B4-BE49-F238E27FC236}">
                <a16:creationId xmlns:a16="http://schemas.microsoft.com/office/drawing/2014/main" id="{22F37F58-A3DB-08D4-0B13-FCA2107B1025}"/>
              </a:ext>
            </a:extLst>
          </p:cNvPr>
          <p:cNvSpPr>
            <a:spLocks noGrp="1"/>
          </p:cNvSpPr>
          <p:nvPr>
            <p:ph type="body" sz="quarter" idx="3"/>
          </p:nvPr>
        </p:nvSpPr>
        <p:spPr>
          <a:xfrm>
            <a:off x="3464937" y="640648"/>
            <a:ext cx="8222707" cy="1913860"/>
          </a:xfrm>
        </p:spPr>
        <p:txBody>
          <a:bodyPr/>
          <a:lstStyle/>
          <a:p>
            <a:pPr marL="62865" algn="just"/>
            <a:r>
              <a:rPr lang="it-IT" sz="1600" b="0">
                <a:solidFill>
                  <a:srgbClr val="000000"/>
                </a:solidFill>
                <a:effectLst/>
                <a:latin typeface="Franklin Gothic Book" panose="020B0503020102020204" pitchFamily="34" charset="0"/>
                <a:ea typeface="Times New Roman" panose="02020603050405020304" pitchFamily="18" charset="0"/>
              </a:rPr>
              <a:t>In altre parole, la norma </a:t>
            </a:r>
            <a:r>
              <a:rPr lang="it-IT" sz="1600" b="0" u="sng">
                <a:solidFill>
                  <a:srgbClr val="000000"/>
                </a:solidFill>
                <a:effectLst/>
                <a:latin typeface="Franklin Gothic Book" panose="020B0503020102020204" pitchFamily="34" charset="0"/>
                <a:ea typeface="Times New Roman" panose="02020603050405020304" pitchFamily="18" charset="0"/>
              </a:rPr>
              <a:t>non può configurarsi come una</a:t>
            </a:r>
            <a:r>
              <a:rPr lang="it-IT" sz="1600" b="0">
                <a:solidFill>
                  <a:srgbClr val="000000"/>
                </a:solidFill>
                <a:effectLst/>
                <a:latin typeface="Franklin Gothic Book" panose="020B0503020102020204" pitchFamily="34" charset="0"/>
                <a:ea typeface="Times New Roman" panose="02020603050405020304" pitchFamily="18" charset="0"/>
              </a:rPr>
              <a:t> sorta</a:t>
            </a:r>
            <a:r>
              <a:rPr lang="it-IT" sz="1600" b="0" spc="165">
                <a:solidFill>
                  <a:srgbClr val="000000"/>
                </a:solidFill>
                <a:effectLst/>
                <a:latin typeface="Franklin Gothic Book" panose="020B0503020102020204" pitchFamily="34" charset="0"/>
                <a:ea typeface="Times New Roman" panose="02020603050405020304" pitchFamily="18" charset="0"/>
              </a:rPr>
              <a:t> di</a:t>
            </a:r>
            <a:r>
              <a:rPr lang="it-IT" sz="1600" b="0" spc="21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sanatoria</a:t>
            </a:r>
            <a:r>
              <a:rPr lang="it-IT" sz="1600" b="0" spc="18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ope</a:t>
            </a:r>
            <a:r>
              <a:rPr lang="it-IT" sz="1600" b="0" spc="20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legis</a:t>
            </a:r>
            <a:r>
              <a:rPr lang="it-IT" sz="1600" b="0" spc="20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di</a:t>
            </a:r>
            <a:r>
              <a:rPr lang="it-IT" sz="1600" b="0" spc="21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opere</a:t>
            </a:r>
            <a:r>
              <a:rPr lang="it-IT" sz="1600" b="0" spc="215">
                <a:solidFill>
                  <a:srgbClr val="000000"/>
                </a:solidFill>
                <a:effectLst/>
                <a:latin typeface="Franklin Gothic Book" panose="020B0503020102020204" pitchFamily="34" charset="0"/>
                <a:ea typeface="Times New Roman" panose="02020603050405020304" pitchFamily="18" charset="0"/>
              </a:rPr>
              <a:t>  </a:t>
            </a:r>
            <a:r>
              <a:rPr lang="it-IT" sz="1600" b="0" spc="-10">
                <a:solidFill>
                  <a:srgbClr val="000000"/>
                </a:solidFill>
                <a:effectLst/>
                <a:latin typeface="Franklin Gothic Book" panose="020B0503020102020204" pitchFamily="34" charset="0"/>
                <a:ea typeface="Times New Roman" panose="02020603050405020304" pitchFamily="18" charset="0"/>
              </a:rPr>
              <a:t>realizzate</a:t>
            </a:r>
            <a:r>
              <a:rPr lang="it-IT" sz="1600" b="0" u="sng">
                <a:solidFill>
                  <a:srgbClr val="000000"/>
                </a:solidFill>
                <a:effectLst/>
                <a:latin typeface="Franklin Gothic Book" panose="020B0503020102020204" pitchFamily="34" charset="0"/>
                <a:ea typeface="Times New Roman" panose="02020603050405020304" pitchFamily="18" charset="0"/>
              </a:rPr>
              <a:t> abusivamente con dette caratteristiche dimensionali (in assenza o in</a:t>
            </a:r>
            <a:r>
              <a:rPr lang="it-IT" sz="1600" b="0">
                <a:solidFill>
                  <a:srgbClr val="000000"/>
                </a:solidFill>
                <a:effectLst/>
                <a:latin typeface="Franklin Gothic Book" panose="020B0503020102020204" pitchFamily="34" charset="0"/>
                <a:ea typeface="Times New Roman" panose="02020603050405020304" pitchFamily="18" charset="0"/>
              </a:rPr>
              <a:t> </a:t>
            </a:r>
            <a:r>
              <a:rPr lang="it-IT" sz="1600" b="0" u="sng">
                <a:solidFill>
                  <a:srgbClr val="000000"/>
                </a:solidFill>
                <a:effectLst/>
                <a:latin typeface="Franklin Gothic Book" panose="020B0503020102020204" pitchFamily="34" charset="0"/>
                <a:ea typeface="Times New Roman" panose="02020603050405020304" pitchFamily="18" charset="0"/>
              </a:rPr>
              <a:t>parziale o totale difformità dal titolo edilizio)</a:t>
            </a:r>
            <a:r>
              <a:rPr lang="it-IT" sz="1600" b="0">
                <a:solidFill>
                  <a:srgbClr val="000000"/>
                </a:solidFill>
                <a:effectLst/>
                <a:latin typeface="Franklin Gothic Book" panose="020B0503020102020204" pitchFamily="34" charset="0"/>
                <a:ea typeface="Times New Roman" panose="02020603050405020304" pitchFamily="18" charset="0"/>
              </a:rPr>
              <a:t>.</a:t>
            </a:r>
            <a:endParaRPr lang="it-IT" sz="1600" b="0">
              <a:effectLst/>
              <a:latin typeface="Franklin Gothic Book" panose="020B0503020102020204" pitchFamily="34" charset="0"/>
              <a:ea typeface="Times New Roman" panose="02020603050405020304" pitchFamily="18" charset="0"/>
            </a:endParaRPr>
          </a:p>
          <a:p>
            <a:pPr marL="857885" marR="60325" algn="just">
              <a:lnSpc>
                <a:spcPct val="98000"/>
              </a:lnSpc>
              <a:spcBef>
                <a:spcPts val="20"/>
              </a:spcBef>
              <a:spcAft>
                <a:spcPts val="0"/>
              </a:spcAft>
              <a:tabLst>
                <a:tab pos="856615" algn="l"/>
                <a:tab pos="857885" algn="l"/>
              </a:tabLst>
            </a:pPr>
            <a:r>
              <a:rPr lang="it-IT" sz="1100">
                <a:solidFill>
                  <a:srgbClr val="000000"/>
                </a:solidFill>
                <a:effectLst/>
                <a:latin typeface="Times New Roman" panose="02020603050405020304" pitchFamily="18" charset="0"/>
                <a:ea typeface="Times New Roman" panose="02020603050405020304" pitchFamily="18" charset="0"/>
              </a:rPr>
              <a:t> </a:t>
            </a:r>
            <a:endParaRPr lang="it-IT" sz="1100">
              <a:effectLst/>
              <a:latin typeface="Times New Roman" panose="02020603050405020304" pitchFamily="18" charset="0"/>
              <a:ea typeface="Times New Roman" panose="02020603050405020304" pitchFamily="18" charset="0"/>
            </a:endParaRPr>
          </a:p>
          <a:p>
            <a:endParaRPr lang="it-IT" sz="1600" b="0">
              <a:latin typeface="Franklin Gothic Book" panose="020B0503020102020204" pitchFamily="34" charset="0"/>
            </a:endParaRPr>
          </a:p>
        </p:txBody>
      </p:sp>
      <p:sp>
        <p:nvSpPr>
          <p:cNvPr id="9" name="CasellaDiTesto 8">
            <a:extLst>
              <a:ext uri="{FF2B5EF4-FFF2-40B4-BE49-F238E27FC236}">
                <a16:creationId xmlns:a16="http://schemas.microsoft.com/office/drawing/2014/main" id="{3B86B9D2-22E3-6469-ED0C-B4252A602C39}"/>
              </a:ext>
            </a:extLst>
          </p:cNvPr>
          <p:cNvSpPr txBox="1"/>
          <p:nvPr/>
        </p:nvSpPr>
        <p:spPr>
          <a:xfrm>
            <a:off x="3464937" y="2554508"/>
            <a:ext cx="8516679" cy="2641749"/>
          </a:xfrm>
          <a:prstGeom prst="rect">
            <a:avLst/>
          </a:prstGeom>
          <a:ln>
            <a:solidFill>
              <a:srgbClr val="A5002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R="60325" lvl="0" algn="just">
              <a:spcBef>
                <a:spcPts val="1255"/>
              </a:spcBef>
              <a:spcAft>
                <a:spcPts val="0"/>
              </a:spcAft>
              <a:buSzPts val="1100"/>
              <a:tabLst>
                <a:tab pos="231140" algn="l"/>
              </a:tabLst>
            </a:pPr>
            <a:r>
              <a:rPr lang="it-IT" sz="1600" b="1">
                <a:solidFill>
                  <a:srgbClr val="A50021"/>
                </a:solidFill>
                <a:latin typeface="Franklin Gothic Book" panose="020B0503020102020204" pitchFamily="34" charset="0"/>
              </a:rPr>
              <a:t>In conclusione, con riferimento alla legislazione regionale vigente in materia, potrebbe ritenersi, che restino operanti le disposizioni stabilite dagli articoli 11, relativo ai requisiti igienico- sanitari negli interventi sul patrimonio edilizio esistente, relativi a singole unità immobiliari,  e 78 comma 3, relativo all’altezza interna utile dei locali, della l.r. 16/2008 s.m. Ciò in quanto la prima disposizione è volta a regolare una fattispecie diversa, mentre la seconda disposizione detta una disciplina speciale riferita esclusivamente ai casi in cui il solaio sovrastante l’ultimo piano dell’edificio o una sua porzione non sia orizzontale.</a:t>
            </a:r>
          </a:p>
          <a:p>
            <a:pPr marR="60325" lvl="0" algn="just">
              <a:spcBef>
                <a:spcPts val="1255"/>
              </a:spcBef>
              <a:spcAft>
                <a:spcPts val="0"/>
              </a:spcAft>
              <a:buSzPts val="1100"/>
              <a:tabLst>
                <a:tab pos="231140" algn="l"/>
              </a:tabLst>
            </a:pPr>
            <a:r>
              <a:rPr lang="it-IT" sz="1600" b="1">
                <a:solidFill>
                  <a:srgbClr val="A50021"/>
                </a:solidFill>
                <a:latin typeface="Franklin Gothic Book" panose="020B0503020102020204" pitchFamily="34" charset="0"/>
              </a:rPr>
              <a:t>Resta inoltre operante la disciplina regionale relativa ai controlli a campione di cui all’art. 39 ter.</a:t>
            </a:r>
          </a:p>
          <a:p>
            <a:pPr marR="60325" lvl="0" algn="just">
              <a:spcBef>
                <a:spcPts val="1255"/>
              </a:spcBef>
              <a:spcAft>
                <a:spcPts val="0"/>
              </a:spcAft>
              <a:buSzPts val="1100"/>
              <a:tabLst>
                <a:tab pos="231140" algn="l"/>
              </a:tabLst>
            </a:pPr>
            <a:endParaRPr lang="it-IT" sz="1600" b="1">
              <a:solidFill>
                <a:srgbClr val="A50021"/>
              </a:solidFill>
              <a:latin typeface="Franklin Gothic Book" panose="020B0503020102020204" pitchFamily="34" charset="0"/>
            </a:endParaRPr>
          </a:p>
        </p:txBody>
      </p:sp>
    </p:spTree>
    <p:extLst>
      <p:ext uri="{BB962C8B-B14F-4D97-AF65-F5344CB8AC3E}">
        <p14:creationId xmlns:p14="http://schemas.microsoft.com/office/powerpoint/2010/main" val="41550618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B943FEAF-E61E-1C5F-22BC-7153B85E08CC}"/>
              </a:ext>
            </a:extLst>
          </p:cNvPr>
          <p:cNvSpPr>
            <a:spLocks noGrp="1"/>
          </p:cNvSpPr>
          <p:nvPr>
            <p:ph type="body" idx="1"/>
          </p:nvPr>
        </p:nvSpPr>
        <p:spPr>
          <a:xfrm>
            <a:off x="316698" y="914400"/>
            <a:ext cx="3312327" cy="5029200"/>
          </a:xfrm>
        </p:spPr>
        <p:style>
          <a:lnRef idx="1">
            <a:schemeClr val="accent1"/>
          </a:lnRef>
          <a:fillRef idx="3">
            <a:schemeClr val="accent1"/>
          </a:fillRef>
          <a:effectRef idx="2">
            <a:schemeClr val="accent1"/>
          </a:effectRef>
          <a:fontRef idx="minor">
            <a:schemeClr val="lt1"/>
          </a:fontRef>
        </p:style>
        <p:txBody>
          <a:bodyPr/>
          <a:lstStyle/>
          <a:p>
            <a:pPr marL="67945" algn="l">
              <a:spcBef>
                <a:spcPts val="5"/>
              </a:spcBef>
              <a:spcAft>
                <a:spcPts val="0"/>
              </a:spcAft>
            </a:pPr>
            <a:endParaRPr lang="it-IT" sz="1100" b="0" i="1">
              <a:solidFill>
                <a:srgbClr val="000000"/>
              </a:solidFill>
              <a:effectLst/>
              <a:latin typeface="+mn-lt"/>
              <a:ea typeface="Times New Roman" panose="02020603050405020304" pitchFamily="18" charset="0"/>
            </a:endParaRPr>
          </a:p>
          <a:p>
            <a:pPr marL="67945" algn="l">
              <a:spcBef>
                <a:spcPts val="5"/>
              </a:spcBef>
              <a:spcAft>
                <a:spcPts val="0"/>
              </a:spcAft>
            </a:pPr>
            <a:r>
              <a:rPr lang="it-IT" sz="1100" b="0" i="1">
                <a:solidFill>
                  <a:srgbClr val="000000"/>
                </a:solidFill>
                <a:effectLst/>
                <a:latin typeface="+mn-lt"/>
                <a:ea typeface="Times New Roman" panose="02020603050405020304" pitchFamily="18" charset="0"/>
              </a:rPr>
              <a:t>Art. 31 del DPR n. 380/2001</a:t>
            </a:r>
          </a:p>
          <a:p>
            <a:pPr marL="67945" algn="l">
              <a:spcBef>
                <a:spcPts val="5"/>
              </a:spcBef>
              <a:spcAft>
                <a:spcPts val="0"/>
              </a:spcAft>
            </a:pPr>
            <a:r>
              <a:rPr lang="it-IT" sz="1100" b="0" i="1">
                <a:solidFill>
                  <a:srgbClr val="000000"/>
                </a:solidFill>
                <a:effectLst/>
                <a:latin typeface="+mn-lt"/>
                <a:ea typeface="Times New Roman" panose="02020603050405020304" pitchFamily="18" charset="0"/>
              </a:rPr>
              <a:t>Interventi eseguiti in assenza di permesso di costruire, in totale difformità o con variazioni essenziali</a:t>
            </a:r>
          </a:p>
          <a:p>
            <a:pPr marL="67945" algn="l">
              <a:spcBef>
                <a:spcPts val="5"/>
              </a:spcBef>
              <a:spcAft>
                <a:spcPts val="0"/>
              </a:spcAft>
            </a:pPr>
            <a:endParaRPr lang="it-IT" sz="1100" b="0" i="1">
              <a:solidFill>
                <a:srgbClr val="000000"/>
              </a:solidFill>
              <a:effectLst/>
              <a:latin typeface="+mn-lt"/>
              <a:ea typeface="Times New Roman" panose="02020603050405020304" pitchFamily="18" charset="0"/>
            </a:endParaRPr>
          </a:p>
          <a:p>
            <a:pPr marL="67945" algn="l">
              <a:spcBef>
                <a:spcPts val="5"/>
              </a:spcBef>
              <a:spcAft>
                <a:spcPts val="0"/>
              </a:spcAft>
            </a:pPr>
            <a:r>
              <a:rPr lang="it-IT" sz="1100" b="0" i="1">
                <a:solidFill>
                  <a:srgbClr val="000000"/>
                </a:solidFill>
                <a:effectLst/>
                <a:latin typeface="+mn-lt"/>
                <a:ea typeface="Times New Roman" panose="02020603050405020304" pitchFamily="18" charset="0"/>
              </a:rPr>
              <a:t>3. Se il responsabile dell'abuso non provvede alla demolizione e al ripristino dello stato dei luoghi nel termine di novanta giorni dall'ingiunzione, il bene e l'area di sedime, nonché quella necessaria, secondo le vigenti prescrizioni urbanistiche, alla realizzazione di opere analoghe a quelle abusive sono acquisiti di diritto gratuitamente al patrimonio del comune. L'area acquisita non può comunque essere superiore a dieci volte la complessiva superficie utile abusivamente costruita. Il termine di cui al primo periodo può essere prorogato con atto motivato del comune fino a un massimo di duecentoquaranta giorni nei casi di serie e comprovate esigenze di salute dei soggetti residenti nell’immobile all’epoca di adozione dell’ordinanza o di assoluto bisogno o di gravi situazioni di disagio socioeconomico, che rendano inesigibile il rispetto di tale termine.</a:t>
            </a:r>
          </a:p>
          <a:p>
            <a:endParaRPr lang="it-IT" sz="1100" b="0">
              <a:latin typeface="+mn-lt"/>
            </a:endParaRPr>
          </a:p>
        </p:txBody>
      </p:sp>
      <p:sp>
        <p:nvSpPr>
          <p:cNvPr id="7" name="Titolo 1">
            <a:extLst>
              <a:ext uri="{FF2B5EF4-FFF2-40B4-BE49-F238E27FC236}">
                <a16:creationId xmlns:a16="http://schemas.microsoft.com/office/drawing/2014/main" id="{6D62BBDF-8E24-ED38-6573-09FF5B331B1D}"/>
              </a:ext>
            </a:extLst>
          </p:cNvPr>
          <p:cNvSpPr>
            <a:spLocks noGrp="1"/>
          </p:cNvSpPr>
          <p:nvPr>
            <p:ph type="title"/>
          </p:nvPr>
        </p:nvSpPr>
        <p:spPr>
          <a:xfrm>
            <a:off x="316698" y="312644"/>
            <a:ext cx="9265452" cy="434410"/>
          </a:xfrm>
        </p:spPr>
        <p:txBody>
          <a:bodyPr>
            <a:normAutofit fontScale="90000"/>
          </a:bodyPr>
          <a:lstStyle/>
          <a:p>
            <a:r>
              <a:rPr lang="it-IT" sz="2400">
                <a:solidFill>
                  <a:srgbClr val="002060"/>
                </a:solidFill>
              </a:rPr>
              <a:t>6. INTERVENTI ESEGUITI IN ASSENZA DI PERMESSO DI COSTRUIRE, IN TOTALE DIFFORMITÀ O CON VARIAZIONI ESSENZIALI</a:t>
            </a:r>
          </a:p>
        </p:txBody>
      </p:sp>
      <p:sp>
        <p:nvSpPr>
          <p:cNvPr id="4" name="Segnaposto testo 3">
            <a:extLst>
              <a:ext uri="{FF2B5EF4-FFF2-40B4-BE49-F238E27FC236}">
                <a16:creationId xmlns:a16="http://schemas.microsoft.com/office/drawing/2014/main" id="{22F37F58-A3DB-08D4-0B13-FCA2107B1025}"/>
              </a:ext>
            </a:extLst>
          </p:cNvPr>
          <p:cNvSpPr>
            <a:spLocks noGrp="1"/>
          </p:cNvSpPr>
          <p:nvPr>
            <p:ph type="body" sz="quarter" idx="3"/>
          </p:nvPr>
        </p:nvSpPr>
        <p:spPr>
          <a:xfrm>
            <a:off x="3790950" y="747054"/>
            <a:ext cx="8084352" cy="5191124"/>
          </a:xfrm>
        </p:spPr>
        <p:txBody>
          <a:bodyPr/>
          <a:lstStyle/>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Per gli </a:t>
            </a:r>
            <a:r>
              <a:rPr lang="it-IT" sz="1600" u="sng">
                <a:solidFill>
                  <a:srgbClr val="000000"/>
                </a:solidFill>
                <a:effectLst/>
                <a:latin typeface="Franklin Gothic Book" panose="020B0503020102020204" pitchFamily="34" charset="0"/>
                <a:ea typeface="Times New Roman" panose="02020603050405020304" pitchFamily="18" charset="0"/>
              </a:rPr>
              <a:t>interventi eseguiti in assenza di permesso di costruire, in totale difformità o con variazioni essenziali </a:t>
            </a:r>
            <a:r>
              <a:rPr lang="it-IT" sz="1600" b="0">
                <a:solidFill>
                  <a:srgbClr val="000000"/>
                </a:solidFill>
                <a:effectLst/>
                <a:latin typeface="Franklin Gothic Book" panose="020B0503020102020204" pitchFamily="34" charset="0"/>
                <a:ea typeface="Times New Roman" panose="02020603050405020304" pitchFamily="18" charset="0"/>
              </a:rPr>
              <a:t>di cui all’art. 31 TUE, il D.L. n. 69 prevede che:</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a) </a:t>
            </a:r>
            <a:r>
              <a:rPr lang="it-IT" sz="1600">
                <a:solidFill>
                  <a:srgbClr val="000000"/>
                </a:solidFill>
                <a:effectLst/>
                <a:latin typeface="Franklin Gothic Book" panose="020B0503020102020204" pitchFamily="34" charset="0"/>
                <a:ea typeface="Times New Roman" panose="02020603050405020304" pitchFamily="18" charset="0"/>
              </a:rPr>
              <a:t>il termine per la demolizione </a:t>
            </a:r>
            <a:r>
              <a:rPr lang="it-IT" sz="1600" b="0">
                <a:solidFill>
                  <a:srgbClr val="000000"/>
                </a:solidFill>
                <a:effectLst/>
                <a:latin typeface="Franklin Gothic Book" panose="020B0503020102020204" pitchFamily="34" charset="0"/>
                <a:ea typeface="Times New Roman" panose="02020603050405020304" pitchFamily="18" charset="0"/>
              </a:rPr>
              <a:t>degli abusi edilizi possa passare da 90 ad un massimo di </a:t>
            </a:r>
            <a:r>
              <a:rPr lang="it-IT" sz="1600">
                <a:solidFill>
                  <a:srgbClr val="000000"/>
                </a:solidFill>
                <a:effectLst/>
                <a:latin typeface="Franklin Gothic Book" panose="020B0503020102020204" pitchFamily="34" charset="0"/>
                <a:ea typeface="Times New Roman" panose="02020603050405020304" pitchFamily="18" charset="0"/>
              </a:rPr>
              <a:t>240 giorni </a:t>
            </a:r>
            <a:r>
              <a:rPr lang="it-IT" sz="1600" b="0">
                <a:solidFill>
                  <a:srgbClr val="000000"/>
                </a:solidFill>
                <a:effectLst/>
                <a:latin typeface="Franklin Gothic Book" panose="020B0503020102020204" pitchFamily="34" charset="0"/>
                <a:ea typeface="Times New Roman" panose="02020603050405020304" pitchFamily="18" charset="0"/>
              </a:rPr>
              <a:t>"nei casi di serie e comprovate esigenze di salute dei soggetti residenti nell’immobile all’epoca di adozione dell’ordinanza o di assoluto bisogno o di gravi situazioni di disagio socio-economico, che rendano inesigibile il rispetto di tale termine" (nuovo comma 3);</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b) l’opera abusiva acquisita al patrimonio comunale </a:t>
            </a:r>
            <a:r>
              <a:rPr lang="it-IT" sz="1600">
                <a:solidFill>
                  <a:srgbClr val="000000"/>
                </a:solidFill>
                <a:effectLst/>
                <a:latin typeface="Franklin Gothic Book" panose="020B0503020102020204" pitchFamily="34" charset="0"/>
                <a:ea typeface="Times New Roman" panose="02020603050405020304" pitchFamily="18" charset="0"/>
              </a:rPr>
              <a:t>può non essere demolita </a:t>
            </a:r>
            <a:r>
              <a:rPr lang="it-IT" sz="1600" b="0">
                <a:solidFill>
                  <a:srgbClr val="000000"/>
                </a:solidFill>
                <a:effectLst/>
                <a:latin typeface="Franklin Gothic Book" panose="020B0503020102020204" pitchFamily="34" charset="0"/>
                <a:ea typeface="Times New Roman" panose="02020603050405020304" pitchFamily="18" charset="0"/>
              </a:rPr>
              <a:t>in presenza di rilevanti interessi pubblici (che di norma corrispondono con la nuova destinazione funzionale dell’immobile) sempreché a ciò non si opponga, non solo - come nel passato - un rilevante </a:t>
            </a:r>
            <a:r>
              <a:rPr lang="it-IT" sz="1600" b="0" u="sng">
                <a:solidFill>
                  <a:srgbClr val="000000"/>
                </a:solidFill>
                <a:effectLst/>
                <a:latin typeface="Franklin Gothic Book" panose="020B0503020102020204" pitchFamily="34" charset="0"/>
                <a:ea typeface="Times New Roman" panose="02020603050405020304" pitchFamily="18" charset="0"/>
              </a:rPr>
              <a:t>interesse urbanistico o ambientale o di assetto idrogeologico, ma anche, precisa ora la novella, </a:t>
            </a:r>
            <a:r>
              <a:rPr lang="it-IT" sz="1600" u="sng">
                <a:solidFill>
                  <a:srgbClr val="000000"/>
                </a:solidFill>
                <a:effectLst/>
                <a:latin typeface="Franklin Gothic Book" panose="020B0503020102020204" pitchFamily="34" charset="0"/>
                <a:ea typeface="Times New Roman" panose="02020603050405020304" pitchFamily="18" charset="0"/>
              </a:rPr>
              <a:t>di natura culturale e paesaggistica</a:t>
            </a:r>
            <a:r>
              <a:rPr lang="it-IT" sz="1600" b="0">
                <a:solidFill>
                  <a:srgbClr val="000000"/>
                </a:solidFill>
                <a:effectLst/>
                <a:latin typeface="Franklin Gothic Book" panose="020B0503020102020204" pitchFamily="34" charset="0"/>
                <a:ea typeface="Times New Roman" panose="02020603050405020304" pitchFamily="18" charset="0"/>
              </a:rPr>
              <a:t>.</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La valutazione della assenza di tali interessi pubblici settoriali che si oppongono alla non demolizione dell’edificio abusivo deve essere acquisita dal Comune attraverso l’espressione, sulla proposta di non demolizione, “</a:t>
            </a:r>
            <a:r>
              <a:rPr lang="it-IT" sz="1600" b="0" i="1">
                <a:solidFill>
                  <a:srgbClr val="000000"/>
                </a:solidFill>
                <a:effectLst/>
                <a:latin typeface="Franklin Gothic Book" panose="020B0503020102020204" pitchFamily="34" charset="0"/>
                <a:ea typeface="Times New Roman" panose="02020603050405020304" pitchFamily="18" charset="0"/>
              </a:rPr>
              <a:t>degli </a:t>
            </a:r>
            <a:r>
              <a:rPr lang="it-IT" sz="1600" i="1">
                <a:solidFill>
                  <a:srgbClr val="000000"/>
                </a:solidFill>
                <a:effectLst/>
                <a:latin typeface="Franklin Gothic Book" panose="020B0503020102020204" pitchFamily="34" charset="0"/>
                <a:ea typeface="Times New Roman" panose="02020603050405020304" pitchFamily="18" charset="0"/>
              </a:rPr>
              <a:t>assensi, concerti o nulla osta comunque denominati delle amministrazioni competenti</a:t>
            </a:r>
            <a:r>
              <a:rPr lang="it-IT" sz="1600" b="0" i="1">
                <a:solidFill>
                  <a:srgbClr val="000000"/>
                </a:solidFill>
                <a:effectLst/>
                <a:latin typeface="Franklin Gothic Book" panose="020B0503020102020204" pitchFamily="34" charset="0"/>
                <a:ea typeface="Times New Roman" panose="02020603050405020304" pitchFamily="18" charset="0"/>
              </a:rPr>
              <a:t> ai sensi dell’articolo 17-bis L. 241/1990”. </a:t>
            </a:r>
          </a:p>
          <a:p>
            <a:pPr marL="857885" marR="60325" algn="just">
              <a:lnSpc>
                <a:spcPct val="98000"/>
              </a:lnSpc>
              <a:spcBef>
                <a:spcPts val="20"/>
              </a:spcBef>
              <a:spcAft>
                <a:spcPts val="0"/>
              </a:spcAft>
              <a:tabLst>
                <a:tab pos="856615" algn="l"/>
                <a:tab pos="857885" algn="l"/>
              </a:tabLst>
            </a:pPr>
            <a:r>
              <a:rPr lang="it-IT" sz="1100" i="1">
                <a:solidFill>
                  <a:srgbClr val="000000"/>
                </a:solidFill>
                <a:effectLst/>
                <a:latin typeface="Times New Roman" panose="02020603050405020304" pitchFamily="18" charset="0"/>
                <a:ea typeface="Times New Roman" panose="02020603050405020304" pitchFamily="18" charset="0"/>
              </a:rPr>
              <a:t> </a:t>
            </a:r>
            <a:endParaRPr lang="it-IT" sz="1100" i="1">
              <a:effectLst/>
              <a:latin typeface="Times New Roman" panose="02020603050405020304" pitchFamily="18" charset="0"/>
              <a:ea typeface="Times New Roman" panose="02020603050405020304" pitchFamily="18" charset="0"/>
            </a:endParaRPr>
          </a:p>
          <a:p>
            <a:endParaRPr lang="it-IT" sz="1600" b="0">
              <a:latin typeface="Franklin Gothic Book" panose="020B0503020102020204" pitchFamily="34" charset="0"/>
            </a:endParaRPr>
          </a:p>
        </p:txBody>
      </p:sp>
    </p:spTree>
    <p:extLst>
      <p:ext uri="{BB962C8B-B14F-4D97-AF65-F5344CB8AC3E}">
        <p14:creationId xmlns:p14="http://schemas.microsoft.com/office/powerpoint/2010/main" val="3111777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06A6B845-DC53-08B8-F078-565425E5117E}"/>
              </a:ext>
            </a:extLst>
          </p:cNvPr>
          <p:cNvSpPr>
            <a:spLocks noGrp="1"/>
          </p:cNvSpPr>
          <p:nvPr>
            <p:ph type="title"/>
          </p:nvPr>
        </p:nvSpPr>
        <p:spPr>
          <a:xfrm>
            <a:off x="843881" y="-249877"/>
            <a:ext cx="4783200" cy="1142400"/>
          </a:xfrm>
        </p:spPr>
        <p:txBody>
          <a:bodyPr>
            <a:normAutofit/>
          </a:bodyPr>
          <a:lstStyle/>
          <a:p>
            <a:r>
              <a:rPr lang="it-IT" sz="2800">
                <a:solidFill>
                  <a:schemeClr val="accent1"/>
                </a:solidFill>
              </a:rPr>
              <a:t>INDICE</a:t>
            </a:r>
          </a:p>
        </p:txBody>
      </p:sp>
      <p:sp>
        <p:nvSpPr>
          <p:cNvPr id="5" name="Segnaposto testo 4">
            <a:extLst>
              <a:ext uri="{FF2B5EF4-FFF2-40B4-BE49-F238E27FC236}">
                <a16:creationId xmlns:a16="http://schemas.microsoft.com/office/drawing/2014/main" id="{7861018C-9B8E-AF07-1550-FA8DC02A9C10}"/>
              </a:ext>
            </a:extLst>
          </p:cNvPr>
          <p:cNvSpPr>
            <a:spLocks noGrp="1"/>
          </p:cNvSpPr>
          <p:nvPr>
            <p:ph type="body" idx="4294967295"/>
          </p:nvPr>
        </p:nvSpPr>
        <p:spPr>
          <a:xfrm>
            <a:off x="733646" y="1027852"/>
            <a:ext cx="10430540" cy="6364287"/>
          </a:xfrm>
        </p:spPr>
        <p:txBody>
          <a:bodyPr/>
          <a:lstStyle/>
          <a:p>
            <a:pPr marL="558800" lvl="1" indent="0">
              <a:spcBef>
                <a:spcPts val="5"/>
              </a:spcBef>
              <a:spcAft>
                <a:spcPts val="0"/>
              </a:spcAft>
              <a:buSzPts val="1000"/>
              <a:buNone/>
              <a:tabLst>
                <a:tab pos="799465" algn="l"/>
              </a:tabLst>
            </a:pPr>
            <a:r>
              <a:rPr lang="it-IT" sz="1400" b="0" i="1" spc="0">
                <a:solidFill>
                  <a:schemeClr val="accent1"/>
                </a:solidFill>
                <a:effectLst/>
                <a:latin typeface="Franklin Gothic Book" panose="020B0503020102020204" pitchFamily="34" charset="0"/>
                <a:ea typeface="Times New Roman" panose="02020603050405020304" pitchFamily="18" charset="0"/>
              </a:rPr>
              <a:t>1. </a:t>
            </a:r>
            <a:r>
              <a:rPr lang="it-IT" sz="1400" b="0" i="1" spc="0">
                <a:solidFill>
                  <a:srgbClr val="000000"/>
                </a:solidFill>
                <a:effectLst/>
                <a:latin typeface="Franklin Gothic Book" panose="020B0503020102020204" pitchFamily="34" charset="0"/>
                <a:ea typeface="Times New Roman" panose="02020603050405020304" pitchFamily="18" charset="0"/>
              </a:rPr>
              <a:t>Deroghe</a:t>
            </a:r>
            <a:r>
              <a:rPr lang="it-IT" sz="1400" b="0" i="1" spc="-15">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alle</a:t>
            </a:r>
            <a:r>
              <a:rPr lang="it-IT" sz="1400" b="0" i="1" spc="-20">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distanze</a:t>
            </a:r>
            <a:r>
              <a:rPr lang="it-IT" sz="1400" b="0" i="1" spc="-25">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negli</a:t>
            </a:r>
            <a:r>
              <a:rPr lang="it-IT" sz="1400" b="0" i="1" spc="-25">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interventi</a:t>
            </a:r>
            <a:r>
              <a:rPr lang="it-IT" sz="1400" b="0" i="1" spc="-25">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di</a:t>
            </a:r>
            <a:r>
              <a:rPr lang="it-IT" sz="1400" b="0" i="1" spc="-25">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recupero</a:t>
            </a:r>
            <a:r>
              <a:rPr lang="it-IT" sz="1400" b="0" i="1" spc="-15">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dei</a:t>
            </a:r>
            <a:r>
              <a:rPr lang="it-IT" sz="1400" b="0" i="1" spc="-15">
                <a:solidFill>
                  <a:srgbClr val="000000"/>
                </a:solidFill>
                <a:effectLst/>
                <a:latin typeface="Franklin Gothic Book" panose="020B0503020102020204" pitchFamily="34" charset="0"/>
                <a:ea typeface="Times New Roman" panose="02020603050405020304" pitchFamily="18" charset="0"/>
              </a:rPr>
              <a:t> </a:t>
            </a:r>
            <a:r>
              <a:rPr lang="it-IT" sz="1400" b="0" i="1" spc="-10">
                <a:solidFill>
                  <a:srgbClr val="000000"/>
                </a:solidFill>
                <a:effectLst/>
                <a:latin typeface="Franklin Gothic Book" panose="020B0503020102020204" pitchFamily="34" charset="0"/>
                <a:ea typeface="Times New Roman" panose="02020603050405020304" pitchFamily="18" charset="0"/>
              </a:rPr>
              <a:t>sottotetti</a:t>
            </a:r>
            <a:endParaRPr lang="it-IT" sz="1400" b="0" i="1" spc="0">
              <a:effectLst/>
              <a:latin typeface="Franklin Gothic Book" panose="020B0503020102020204" pitchFamily="34" charset="0"/>
              <a:ea typeface="Times New Roman" panose="02020603050405020304" pitchFamily="18" charset="0"/>
            </a:endParaRPr>
          </a:p>
          <a:p>
            <a:pPr marL="558800" lvl="1" indent="0">
              <a:spcBef>
                <a:spcPts val="170"/>
              </a:spcBef>
              <a:buSzPts val="1000"/>
              <a:buNone/>
              <a:tabLst>
                <a:tab pos="799465" algn="l"/>
              </a:tabLst>
            </a:pPr>
            <a:r>
              <a:rPr lang="it-IT" sz="1400" b="0" i="1" spc="0">
                <a:solidFill>
                  <a:schemeClr val="accent1"/>
                </a:solidFill>
                <a:effectLst/>
                <a:latin typeface="Franklin Gothic Book" panose="020B0503020102020204" pitchFamily="34" charset="0"/>
                <a:ea typeface="Times New Roman" panose="02020603050405020304" pitchFamily="18" charset="0"/>
              </a:rPr>
              <a:t>2. </a:t>
            </a:r>
            <a:r>
              <a:rPr lang="it-IT" sz="1400" b="0" i="1" spc="0">
                <a:solidFill>
                  <a:srgbClr val="000000"/>
                </a:solidFill>
                <a:effectLst/>
                <a:latin typeface="Franklin Gothic Book" panose="020B0503020102020204" pitchFamily="34" charset="0"/>
                <a:ea typeface="Times New Roman" panose="02020603050405020304" pitchFamily="18" charset="0"/>
              </a:rPr>
              <a:t>Attività</a:t>
            </a:r>
            <a:r>
              <a:rPr lang="it-IT" sz="1400" b="0" i="1" spc="-30">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edilizia</a:t>
            </a:r>
            <a:r>
              <a:rPr lang="it-IT" sz="1400" b="0" i="1" spc="-25">
                <a:solidFill>
                  <a:srgbClr val="000000"/>
                </a:solidFill>
                <a:effectLst/>
                <a:latin typeface="Franklin Gothic Book" panose="020B0503020102020204" pitchFamily="34" charset="0"/>
                <a:ea typeface="Times New Roman" panose="02020603050405020304" pitchFamily="18" charset="0"/>
              </a:rPr>
              <a:t> </a:t>
            </a:r>
            <a:r>
              <a:rPr lang="it-IT" sz="1400" b="0" i="1" spc="-10">
                <a:solidFill>
                  <a:srgbClr val="000000"/>
                </a:solidFill>
                <a:effectLst/>
                <a:latin typeface="Franklin Gothic Book" panose="020B0503020102020204" pitchFamily="34" charset="0"/>
                <a:ea typeface="Times New Roman" panose="02020603050405020304" pitchFamily="18" charset="0"/>
              </a:rPr>
              <a:t>libera</a:t>
            </a:r>
            <a:endParaRPr lang="it-IT" sz="1400" b="0" i="1" spc="0">
              <a:effectLst/>
              <a:latin typeface="Franklin Gothic Book" panose="020B0503020102020204" pitchFamily="34" charset="0"/>
              <a:ea typeface="Times New Roman" panose="02020603050405020304" pitchFamily="18" charset="0"/>
            </a:endParaRPr>
          </a:p>
          <a:p>
            <a:pPr marL="1016000" lvl="2" indent="0">
              <a:spcBef>
                <a:spcPts val="470"/>
              </a:spcBef>
              <a:spcAft>
                <a:spcPts val="0"/>
              </a:spcAft>
              <a:buSzPts val="1000"/>
              <a:buNone/>
              <a:tabLst>
                <a:tab pos="1035050" algn="l"/>
              </a:tabLst>
            </a:pPr>
            <a:r>
              <a:rPr lang="it-IT" sz="1400" b="0" i="1" spc="-10">
                <a:solidFill>
                  <a:schemeClr val="accent1"/>
                </a:solidFill>
                <a:effectLst/>
                <a:latin typeface="Franklin Gothic Book" panose="020B0503020102020204" pitchFamily="34" charset="0"/>
                <a:ea typeface="Times New Roman" panose="02020603050405020304" pitchFamily="18" charset="0"/>
              </a:rPr>
              <a:t>2.1</a:t>
            </a:r>
            <a:r>
              <a:rPr lang="it-IT" sz="1400" b="0" i="1" spc="-10">
                <a:solidFill>
                  <a:srgbClr val="000000"/>
                </a:solidFill>
                <a:effectLst/>
                <a:latin typeface="Franklin Gothic Book" panose="020B0503020102020204" pitchFamily="34" charset="0"/>
                <a:ea typeface="Times New Roman" panose="02020603050405020304" pitchFamily="18" charset="0"/>
              </a:rPr>
              <a:t> Realizzazione</a:t>
            </a:r>
            <a:r>
              <a:rPr lang="it-IT" sz="1400" b="0" i="1" spc="-5">
                <a:solidFill>
                  <a:srgbClr val="000000"/>
                </a:solidFill>
                <a:effectLst/>
                <a:latin typeface="Franklin Gothic Book" panose="020B0503020102020204" pitchFamily="34" charset="0"/>
                <a:ea typeface="Times New Roman" panose="02020603050405020304" pitchFamily="18" charset="0"/>
              </a:rPr>
              <a:t> </a:t>
            </a:r>
            <a:r>
              <a:rPr lang="it-IT" sz="1400" b="0" i="1" spc="-10">
                <a:solidFill>
                  <a:srgbClr val="000000"/>
                </a:solidFill>
                <a:effectLst/>
                <a:latin typeface="Franklin Gothic Book" panose="020B0503020102020204" pitchFamily="34" charset="0"/>
                <a:ea typeface="Times New Roman" panose="02020603050405020304" pitchFamily="18" charset="0"/>
              </a:rPr>
              <a:t>di</a:t>
            </a:r>
            <a:r>
              <a:rPr lang="it-IT" sz="1400" b="0" i="1" spc="-5">
                <a:solidFill>
                  <a:srgbClr val="000000"/>
                </a:solidFill>
                <a:effectLst/>
                <a:latin typeface="Franklin Gothic Book" panose="020B0503020102020204" pitchFamily="34" charset="0"/>
                <a:ea typeface="Times New Roman" panose="02020603050405020304" pitchFamily="18" charset="0"/>
              </a:rPr>
              <a:t> </a:t>
            </a:r>
            <a:r>
              <a:rPr lang="it-IT" sz="1400" b="0" i="1" spc="-10">
                <a:solidFill>
                  <a:srgbClr val="000000"/>
                </a:solidFill>
                <a:effectLst/>
                <a:latin typeface="Franklin Gothic Book" panose="020B0503020102020204" pitchFamily="34" charset="0"/>
                <a:ea typeface="Times New Roman" panose="02020603050405020304" pitchFamily="18" charset="0"/>
              </a:rPr>
              <a:t>VEPA</a:t>
            </a:r>
            <a:r>
              <a:rPr lang="it-IT" sz="1400" b="0" i="1" spc="-25">
                <a:solidFill>
                  <a:srgbClr val="000000"/>
                </a:solidFill>
                <a:effectLst/>
                <a:latin typeface="Franklin Gothic Book" panose="020B0503020102020204" pitchFamily="34" charset="0"/>
                <a:ea typeface="Times New Roman" panose="02020603050405020304" pitchFamily="18" charset="0"/>
              </a:rPr>
              <a:t> </a:t>
            </a:r>
            <a:r>
              <a:rPr lang="it-IT" sz="1400" b="0" i="1" spc="-10">
                <a:solidFill>
                  <a:srgbClr val="000000"/>
                </a:solidFill>
                <a:effectLst/>
                <a:latin typeface="Franklin Gothic Book" panose="020B0503020102020204" pitchFamily="34" charset="0"/>
                <a:ea typeface="Times New Roman" panose="02020603050405020304" pitchFamily="18" charset="0"/>
              </a:rPr>
              <a:t>nei</a:t>
            </a:r>
            <a:r>
              <a:rPr lang="it-IT" sz="1400" b="0" i="1" spc="0">
                <a:solidFill>
                  <a:srgbClr val="000000"/>
                </a:solidFill>
                <a:effectLst/>
                <a:latin typeface="Franklin Gothic Book" panose="020B0503020102020204" pitchFamily="34" charset="0"/>
                <a:ea typeface="Times New Roman" panose="02020603050405020304" pitchFamily="18" charset="0"/>
              </a:rPr>
              <a:t> </a:t>
            </a:r>
            <a:r>
              <a:rPr lang="it-IT" sz="1400" b="0" i="1" spc="-10">
                <a:solidFill>
                  <a:srgbClr val="000000"/>
                </a:solidFill>
                <a:effectLst/>
                <a:latin typeface="Franklin Gothic Book" panose="020B0503020102020204" pitchFamily="34" charset="0"/>
                <a:ea typeface="Times New Roman" panose="02020603050405020304" pitchFamily="18" charset="0"/>
              </a:rPr>
              <a:t>porticati</a:t>
            </a:r>
            <a:endParaRPr lang="it-IT" sz="1400" b="0" i="1" spc="0">
              <a:effectLst/>
              <a:latin typeface="Franklin Gothic Book" panose="020B0503020102020204" pitchFamily="34" charset="0"/>
              <a:ea typeface="Times New Roman" panose="02020603050405020304" pitchFamily="18" charset="0"/>
            </a:endParaRPr>
          </a:p>
          <a:p>
            <a:pPr marL="1016000" lvl="2" indent="0">
              <a:spcBef>
                <a:spcPts val="180"/>
              </a:spcBef>
              <a:spcAft>
                <a:spcPts val="0"/>
              </a:spcAft>
              <a:buSzPts val="1000"/>
              <a:buNone/>
              <a:tabLst>
                <a:tab pos="1035050" algn="l"/>
              </a:tabLst>
            </a:pPr>
            <a:r>
              <a:rPr lang="it-IT" sz="1400" b="0" i="1" spc="0">
                <a:solidFill>
                  <a:schemeClr val="accent1"/>
                </a:solidFill>
                <a:effectLst/>
                <a:latin typeface="Franklin Gothic Book" panose="020B0503020102020204" pitchFamily="34" charset="0"/>
                <a:ea typeface="Times New Roman" panose="02020603050405020304" pitchFamily="18" charset="0"/>
              </a:rPr>
              <a:t>2.2</a:t>
            </a:r>
            <a:r>
              <a:rPr lang="it-IT" sz="1400" b="0" i="1" spc="0">
                <a:solidFill>
                  <a:srgbClr val="000000"/>
                </a:solidFill>
                <a:effectLst/>
                <a:latin typeface="Franklin Gothic Book" panose="020B0503020102020204" pitchFamily="34" charset="0"/>
                <a:ea typeface="Times New Roman" panose="02020603050405020304" pitchFamily="18" charset="0"/>
              </a:rPr>
              <a:t> Realizzazione</a:t>
            </a:r>
            <a:r>
              <a:rPr lang="it-IT" sz="1400" b="0" i="1" spc="-25">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di</a:t>
            </a:r>
            <a:r>
              <a:rPr lang="it-IT" sz="1400" b="0" i="1" spc="-25">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tende</a:t>
            </a:r>
            <a:r>
              <a:rPr lang="it-IT" sz="1400" b="0" i="1" spc="-20">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per</a:t>
            </a:r>
            <a:r>
              <a:rPr lang="it-IT" sz="1400" b="0" i="1" spc="-25">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la</a:t>
            </a:r>
            <a:r>
              <a:rPr lang="it-IT" sz="1400" b="0" i="1" spc="-25">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protezione</a:t>
            </a:r>
            <a:r>
              <a:rPr lang="it-IT" sz="1400" b="0" i="1" spc="-20">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dal</a:t>
            </a:r>
            <a:r>
              <a:rPr lang="it-IT" sz="1400" b="0" i="1" spc="-25">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sole</a:t>
            </a:r>
            <a:r>
              <a:rPr lang="it-IT" sz="1400" b="0" i="1" spc="-25">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e</a:t>
            </a:r>
            <a:r>
              <a:rPr lang="it-IT" sz="1400" b="0" i="1" spc="-30">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degli</a:t>
            </a:r>
            <a:r>
              <a:rPr lang="it-IT" sz="1400" b="0" i="1" spc="-25">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agenti</a:t>
            </a:r>
            <a:r>
              <a:rPr lang="it-IT" sz="1400" b="0" i="1" spc="-25">
                <a:solidFill>
                  <a:srgbClr val="000000"/>
                </a:solidFill>
                <a:effectLst/>
                <a:latin typeface="Franklin Gothic Book" panose="020B0503020102020204" pitchFamily="34" charset="0"/>
                <a:ea typeface="Times New Roman" panose="02020603050405020304" pitchFamily="18" charset="0"/>
              </a:rPr>
              <a:t> </a:t>
            </a:r>
            <a:r>
              <a:rPr lang="it-IT" sz="1400" b="0" i="1" spc="-10">
                <a:solidFill>
                  <a:srgbClr val="000000"/>
                </a:solidFill>
                <a:effectLst/>
                <a:latin typeface="Franklin Gothic Book" panose="020B0503020102020204" pitchFamily="34" charset="0"/>
                <a:ea typeface="Times New Roman" panose="02020603050405020304" pitchFamily="18" charset="0"/>
              </a:rPr>
              <a:t>atmosferici</a:t>
            </a:r>
            <a:endParaRPr lang="it-IT" sz="1400" b="0" i="1" spc="0">
              <a:effectLst/>
              <a:latin typeface="Franklin Gothic Book" panose="020B0503020102020204" pitchFamily="34" charset="0"/>
              <a:ea typeface="Times New Roman" panose="02020603050405020304" pitchFamily="18" charset="0"/>
            </a:endParaRPr>
          </a:p>
          <a:p>
            <a:pPr marL="558800" lvl="1" indent="0">
              <a:spcBef>
                <a:spcPts val="470"/>
              </a:spcBef>
              <a:spcAft>
                <a:spcPts val="0"/>
              </a:spcAft>
              <a:buSzPts val="1000"/>
              <a:buNone/>
              <a:tabLst>
                <a:tab pos="803910" algn="l"/>
              </a:tabLst>
            </a:pPr>
            <a:r>
              <a:rPr lang="it-IT" sz="1400" b="0" i="1" spc="0">
                <a:solidFill>
                  <a:schemeClr val="accent1"/>
                </a:solidFill>
                <a:effectLst/>
                <a:latin typeface="Franklin Gothic Book" panose="020B0503020102020204" pitchFamily="34" charset="0"/>
                <a:ea typeface="Times New Roman" panose="02020603050405020304" pitchFamily="18" charset="0"/>
              </a:rPr>
              <a:t>3. </a:t>
            </a:r>
            <a:r>
              <a:rPr lang="it-IT" sz="1400" b="0" i="1" spc="0">
                <a:solidFill>
                  <a:srgbClr val="000000"/>
                </a:solidFill>
                <a:effectLst/>
                <a:latin typeface="Franklin Gothic Book" panose="020B0503020102020204" pitchFamily="34" charset="0"/>
                <a:ea typeface="Times New Roman" panose="02020603050405020304" pitchFamily="18" charset="0"/>
              </a:rPr>
              <a:t>Stato</a:t>
            </a:r>
            <a:r>
              <a:rPr lang="it-IT" sz="1400" b="0" i="1" spc="-25">
                <a:solidFill>
                  <a:srgbClr val="000000"/>
                </a:solidFill>
                <a:effectLst/>
                <a:latin typeface="Franklin Gothic Book" panose="020B0503020102020204" pitchFamily="34" charset="0"/>
                <a:ea typeface="Times New Roman" panose="02020603050405020304" pitchFamily="18" charset="0"/>
              </a:rPr>
              <a:t> </a:t>
            </a:r>
            <a:r>
              <a:rPr lang="it-IT" sz="1400" b="0" i="1" spc="-10">
                <a:solidFill>
                  <a:srgbClr val="000000"/>
                </a:solidFill>
                <a:effectLst/>
                <a:latin typeface="Franklin Gothic Book" panose="020B0503020102020204" pitchFamily="34" charset="0"/>
                <a:ea typeface="Times New Roman" panose="02020603050405020304" pitchFamily="18" charset="0"/>
              </a:rPr>
              <a:t>legittimo</a:t>
            </a:r>
            <a:endParaRPr lang="it-IT" sz="1400" b="0" i="1" spc="0">
              <a:effectLst/>
              <a:latin typeface="Franklin Gothic Book" panose="020B0503020102020204" pitchFamily="34" charset="0"/>
              <a:ea typeface="Times New Roman" panose="02020603050405020304" pitchFamily="18" charset="0"/>
            </a:endParaRPr>
          </a:p>
          <a:p>
            <a:pPr marL="558800" lvl="1" indent="0">
              <a:spcBef>
                <a:spcPts val="170"/>
              </a:spcBef>
              <a:buSzPts val="1000"/>
              <a:buNone/>
              <a:tabLst>
                <a:tab pos="803910" algn="l"/>
              </a:tabLst>
            </a:pPr>
            <a:r>
              <a:rPr lang="it-IT" sz="1400" b="0" i="1" spc="0">
                <a:solidFill>
                  <a:schemeClr val="accent1"/>
                </a:solidFill>
                <a:effectLst/>
                <a:latin typeface="Franklin Gothic Book" panose="020B0503020102020204" pitchFamily="34" charset="0"/>
                <a:ea typeface="Times New Roman" panose="02020603050405020304" pitchFamily="18" charset="0"/>
              </a:rPr>
              <a:t>4. </a:t>
            </a:r>
            <a:r>
              <a:rPr lang="it-IT" sz="1400" b="0" i="1" spc="0">
                <a:solidFill>
                  <a:srgbClr val="000000"/>
                </a:solidFill>
                <a:effectLst/>
                <a:latin typeface="Franklin Gothic Book" panose="020B0503020102020204" pitchFamily="34" charset="0"/>
                <a:ea typeface="Times New Roman" panose="02020603050405020304" pitchFamily="18" charset="0"/>
              </a:rPr>
              <a:t>Mutamento</a:t>
            </a:r>
            <a:r>
              <a:rPr lang="it-IT" sz="1400" b="0" i="1" spc="-30">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della</a:t>
            </a:r>
            <a:r>
              <a:rPr lang="it-IT" sz="1400" b="0" i="1" spc="-30">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destinazione</a:t>
            </a:r>
            <a:r>
              <a:rPr lang="it-IT" sz="1400" b="0" i="1" spc="-45">
                <a:solidFill>
                  <a:srgbClr val="000000"/>
                </a:solidFill>
                <a:effectLst/>
                <a:latin typeface="Franklin Gothic Book" panose="020B0503020102020204" pitchFamily="34" charset="0"/>
                <a:ea typeface="Times New Roman" panose="02020603050405020304" pitchFamily="18" charset="0"/>
              </a:rPr>
              <a:t> </a:t>
            </a:r>
            <a:r>
              <a:rPr lang="it-IT" sz="1400" b="0" i="1" spc="-10">
                <a:solidFill>
                  <a:srgbClr val="000000"/>
                </a:solidFill>
                <a:effectLst/>
                <a:latin typeface="Franklin Gothic Book" panose="020B0503020102020204" pitchFamily="34" charset="0"/>
                <a:ea typeface="Times New Roman" panose="02020603050405020304" pitchFamily="18" charset="0"/>
              </a:rPr>
              <a:t>d’uso</a:t>
            </a:r>
            <a:endParaRPr lang="it-IT" sz="1400" b="0" i="1" spc="0">
              <a:effectLst/>
              <a:latin typeface="Franklin Gothic Book" panose="020B0503020102020204" pitchFamily="34" charset="0"/>
              <a:ea typeface="Times New Roman" panose="02020603050405020304" pitchFamily="18" charset="0"/>
            </a:endParaRPr>
          </a:p>
          <a:p>
            <a:pPr marL="558800" lvl="1" indent="0">
              <a:spcBef>
                <a:spcPts val="170"/>
              </a:spcBef>
              <a:buSzPts val="1000"/>
              <a:buNone/>
              <a:tabLst>
                <a:tab pos="803910" algn="l"/>
              </a:tabLst>
            </a:pPr>
            <a:r>
              <a:rPr lang="it-IT" sz="1400" b="0" i="1" spc="-10">
                <a:solidFill>
                  <a:schemeClr val="accent1"/>
                </a:solidFill>
                <a:effectLst/>
                <a:latin typeface="Franklin Gothic Book" panose="020B0503020102020204" pitchFamily="34" charset="0"/>
                <a:ea typeface="Times New Roman" panose="02020603050405020304" pitchFamily="18" charset="0"/>
              </a:rPr>
              <a:t>5. </a:t>
            </a:r>
            <a:r>
              <a:rPr lang="it-IT" sz="1400" b="0" i="1" spc="-10">
                <a:solidFill>
                  <a:srgbClr val="000000"/>
                </a:solidFill>
                <a:effectLst/>
                <a:latin typeface="Franklin Gothic Book" panose="020B0503020102020204" pitchFamily="34" charset="0"/>
                <a:ea typeface="Times New Roman" panose="02020603050405020304" pitchFamily="18" charset="0"/>
              </a:rPr>
              <a:t>Agibilità</a:t>
            </a:r>
            <a:endParaRPr lang="it-IT" sz="1400" b="0" i="1" spc="0">
              <a:effectLst/>
              <a:latin typeface="Franklin Gothic Book" panose="020B0503020102020204" pitchFamily="34" charset="0"/>
              <a:ea typeface="Times New Roman" panose="02020603050405020304" pitchFamily="18" charset="0"/>
            </a:endParaRPr>
          </a:p>
          <a:p>
            <a:pPr marL="558800" lvl="1" indent="0">
              <a:spcBef>
                <a:spcPts val="170"/>
              </a:spcBef>
              <a:buSzPts val="1000"/>
              <a:buNone/>
              <a:tabLst>
                <a:tab pos="803910" algn="l"/>
              </a:tabLst>
            </a:pPr>
            <a:r>
              <a:rPr lang="it-IT" sz="1400" b="0" i="1" spc="0">
                <a:solidFill>
                  <a:schemeClr val="accent1"/>
                </a:solidFill>
                <a:effectLst/>
                <a:latin typeface="Franklin Gothic Book" panose="020B0503020102020204" pitchFamily="34" charset="0"/>
                <a:ea typeface="Times New Roman" panose="02020603050405020304" pitchFamily="18" charset="0"/>
              </a:rPr>
              <a:t>6. </a:t>
            </a:r>
            <a:r>
              <a:rPr lang="it-IT" sz="1400" b="0" i="1" spc="0">
                <a:solidFill>
                  <a:srgbClr val="000000"/>
                </a:solidFill>
                <a:effectLst/>
                <a:latin typeface="Franklin Gothic Book" panose="020B0503020102020204" pitchFamily="34" charset="0"/>
                <a:ea typeface="Times New Roman" panose="02020603050405020304" pitchFamily="18" charset="0"/>
              </a:rPr>
              <a:t>Interventi</a:t>
            </a:r>
            <a:r>
              <a:rPr lang="it-IT" sz="1400" b="0" i="1" spc="-30">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eseguiti</a:t>
            </a:r>
            <a:r>
              <a:rPr lang="it-IT" sz="1400" b="0" i="1" spc="-30">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in</a:t>
            </a:r>
            <a:r>
              <a:rPr lang="it-IT" sz="1400" b="0" i="1" spc="-35">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assenza</a:t>
            </a:r>
            <a:r>
              <a:rPr lang="it-IT" sz="1400" b="0" i="1" spc="-25">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di</a:t>
            </a:r>
            <a:r>
              <a:rPr lang="it-IT" sz="1400" b="0" i="1" spc="-15">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permesso</a:t>
            </a:r>
            <a:r>
              <a:rPr lang="it-IT" sz="1400" b="0" i="1" spc="-15">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di</a:t>
            </a:r>
            <a:r>
              <a:rPr lang="it-IT" sz="1400" b="0" i="1" spc="-30">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costruire,</a:t>
            </a:r>
            <a:r>
              <a:rPr lang="it-IT" sz="1400" b="0" i="1" spc="-25">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in</a:t>
            </a:r>
            <a:r>
              <a:rPr lang="it-IT" sz="1400" b="0" i="1" spc="-20">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totale</a:t>
            </a:r>
            <a:r>
              <a:rPr lang="it-IT" sz="1400" b="0" i="1" spc="-25">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difformità</a:t>
            </a:r>
            <a:r>
              <a:rPr lang="it-IT" sz="1400" b="0" i="1" spc="-25">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o</a:t>
            </a:r>
            <a:r>
              <a:rPr lang="it-IT" sz="1400" b="0" i="1" spc="-20">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con</a:t>
            </a:r>
            <a:r>
              <a:rPr lang="it-IT" sz="1400" b="0" i="1" spc="-25">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variazioni</a:t>
            </a:r>
            <a:r>
              <a:rPr lang="it-IT" sz="1400" b="0" i="1" spc="-35">
                <a:solidFill>
                  <a:srgbClr val="000000"/>
                </a:solidFill>
                <a:effectLst/>
                <a:latin typeface="Franklin Gothic Book" panose="020B0503020102020204" pitchFamily="34" charset="0"/>
                <a:ea typeface="Times New Roman" panose="02020603050405020304" pitchFamily="18" charset="0"/>
              </a:rPr>
              <a:t> </a:t>
            </a:r>
            <a:r>
              <a:rPr lang="it-IT" sz="1400" b="0" i="1" spc="-10">
                <a:solidFill>
                  <a:srgbClr val="000000"/>
                </a:solidFill>
                <a:effectLst/>
                <a:latin typeface="Franklin Gothic Book" panose="020B0503020102020204" pitchFamily="34" charset="0"/>
                <a:ea typeface="Times New Roman" panose="02020603050405020304" pitchFamily="18" charset="0"/>
              </a:rPr>
              <a:t>essenziali</a:t>
            </a:r>
            <a:endParaRPr lang="it-IT" sz="1400" b="0" i="1" spc="0">
              <a:effectLst/>
              <a:latin typeface="Franklin Gothic Book" panose="020B0503020102020204" pitchFamily="34" charset="0"/>
              <a:ea typeface="Times New Roman" panose="02020603050405020304" pitchFamily="18" charset="0"/>
            </a:endParaRPr>
          </a:p>
          <a:p>
            <a:pPr marL="558800" lvl="1" indent="0">
              <a:spcBef>
                <a:spcPts val="180"/>
              </a:spcBef>
              <a:spcAft>
                <a:spcPts val="0"/>
              </a:spcAft>
              <a:buSzPts val="1000"/>
              <a:buNone/>
              <a:tabLst>
                <a:tab pos="803910" algn="l"/>
              </a:tabLst>
            </a:pPr>
            <a:r>
              <a:rPr lang="it-IT" sz="1400" b="0" i="1" spc="0">
                <a:solidFill>
                  <a:schemeClr val="accent1"/>
                </a:solidFill>
                <a:effectLst/>
                <a:latin typeface="Franklin Gothic Book" panose="020B0503020102020204" pitchFamily="34" charset="0"/>
                <a:ea typeface="Times New Roman" panose="02020603050405020304" pitchFamily="18" charset="0"/>
              </a:rPr>
              <a:t>7. </a:t>
            </a:r>
            <a:r>
              <a:rPr lang="it-IT" sz="1400" b="0" i="1" spc="0">
                <a:solidFill>
                  <a:srgbClr val="000000"/>
                </a:solidFill>
                <a:effectLst/>
                <a:latin typeface="Franklin Gothic Book" panose="020B0503020102020204" pitchFamily="34" charset="0"/>
                <a:ea typeface="Times New Roman" panose="02020603050405020304" pitchFamily="18" charset="0"/>
              </a:rPr>
              <a:t>Determinazione</a:t>
            </a:r>
            <a:r>
              <a:rPr lang="it-IT" sz="1400" b="0" i="1" spc="-35">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delle</a:t>
            </a:r>
            <a:r>
              <a:rPr lang="it-IT" sz="1400" b="0" i="1" spc="-40">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variazioni</a:t>
            </a:r>
            <a:r>
              <a:rPr lang="it-IT" sz="1400" b="0" i="1" spc="-35">
                <a:solidFill>
                  <a:srgbClr val="000000"/>
                </a:solidFill>
                <a:effectLst/>
                <a:latin typeface="Franklin Gothic Book" panose="020B0503020102020204" pitchFamily="34" charset="0"/>
                <a:ea typeface="Times New Roman" panose="02020603050405020304" pitchFamily="18" charset="0"/>
              </a:rPr>
              <a:t> </a:t>
            </a:r>
            <a:r>
              <a:rPr lang="it-IT" sz="1400" b="0" i="1" spc="-10">
                <a:solidFill>
                  <a:srgbClr val="000000"/>
                </a:solidFill>
                <a:effectLst/>
                <a:latin typeface="Franklin Gothic Book" panose="020B0503020102020204" pitchFamily="34" charset="0"/>
                <a:ea typeface="Times New Roman" panose="02020603050405020304" pitchFamily="18" charset="0"/>
              </a:rPr>
              <a:t>essenziali</a:t>
            </a:r>
            <a:endParaRPr lang="it-IT" sz="1400" b="0" i="1" spc="0">
              <a:effectLst/>
              <a:latin typeface="Franklin Gothic Book" panose="020B0503020102020204" pitchFamily="34" charset="0"/>
              <a:ea typeface="Times New Roman" panose="02020603050405020304" pitchFamily="18" charset="0"/>
            </a:endParaRPr>
          </a:p>
          <a:p>
            <a:pPr marL="558800" lvl="1" indent="0">
              <a:spcBef>
                <a:spcPts val="175"/>
              </a:spcBef>
              <a:spcAft>
                <a:spcPts val="0"/>
              </a:spcAft>
              <a:buSzPts val="1000"/>
              <a:buNone/>
              <a:tabLst>
                <a:tab pos="803910" algn="l"/>
              </a:tabLst>
            </a:pPr>
            <a:r>
              <a:rPr lang="it-IT" sz="1400" b="0" i="1" spc="0">
                <a:solidFill>
                  <a:schemeClr val="accent1"/>
                </a:solidFill>
                <a:effectLst/>
                <a:latin typeface="Franklin Gothic Book" panose="020B0503020102020204" pitchFamily="34" charset="0"/>
                <a:ea typeface="Times New Roman" panose="02020603050405020304" pitchFamily="18" charset="0"/>
              </a:rPr>
              <a:t>8. </a:t>
            </a:r>
            <a:r>
              <a:rPr lang="it-IT" sz="1400" b="0" i="1" spc="0">
                <a:solidFill>
                  <a:srgbClr val="000000"/>
                </a:solidFill>
                <a:effectLst/>
                <a:latin typeface="Franklin Gothic Book" panose="020B0503020102020204" pitchFamily="34" charset="0"/>
                <a:ea typeface="Times New Roman" panose="02020603050405020304" pitchFamily="18" charset="0"/>
              </a:rPr>
              <a:t>Interventi</a:t>
            </a:r>
            <a:r>
              <a:rPr lang="it-IT" sz="1400" b="0" i="1" spc="-35">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eseguiti</a:t>
            </a:r>
            <a:r>
              <a:rPr lang="it-IT" sz="1400" b="0" i="1" spc="-30">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in</a:t>
            </a:r>
            <a:r>
              <a:rPr lang="it-IT" sz="1400" b="0" i="1" spc="-35">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parziale</a:t>
            </a:r>
            <a:r>
              <a:rPr lang="it-IT" sz="1400" b="0" i="1" spc="-35">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difformità</a:t>
            </a:r>
            <a:r>
              <a:rPr lang="it-IT" sz="1400" b="0" i="1" spc="-25">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dal</a:t>
            </a:r>
            <a:r>
              <a:rPr lang="it-IT" sz="1400" b="0" i="1" spc="-25">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permesso</a:t>
            </a:r>
            <a:r>
              <a:rPr lang="it-IT" sz="1400" b="0" i="1" spc="-25">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di</a:t>
            </a:r>
            <a:r>
              <a:rPr lang="it-IT" sz="1400" b="0" i="1" spc="-30">
                <a:solidFill>
                  <a:srgbClr val="000000"/>
                </a:solidFill>
                <a:effectLst/>
                <a:latin typeface="Franklin Gothic Book" panose="020B0503020102020204" pitchFamily="34" charset="0"/>
                <a:ea typeface="Times New Roman" panose="02020603050405020304" pitchFamily="18" charset="0"/>
              </a:rPr>
              <a:t> </a:t>
            </a:r>
            <a:r>
              <a:rPr lang="it-IT" sz="1400" b="0" i="1" spc="-10">
                <a:solidFill>
                  <a:srgbClr val="000000"/>
                </a:solidFill>
                <a:effectLst/>
                <a:latin typeface="Franklin Gothic Book" panose="020B0503020102020204" pitchFamily="34" charset="0"/>
                <a:ea typeface="Times New Roman" panose="02020603050405020304" pitchFamily="18" charset="0"/>
              </a:rPr>
              <a:t>costruire</a:t>
            </a:r>
            <a:endParaRPr lang="it-IT" sz="1400" b="0" i="1" spc="0">
              <a:effectLst/>
              <a:latin typeface="Franklin Gothic Book" panose="020B0503020102020204" pitchFamily="34" charset="0"/>
              <a:ea typeface="Times New Roman" panose="02020603050405020304" pitchFamily="18" charset="0"/>
            </a:endParaRPr>
          </a:p>
          <a:p>
            <a:pPr marL="558800" lvl="1" indent="0">
              <a:spcBef>
                <a:spcPts val="170"/>
              </a:spcBef>
              <a:buSzPts val="1000"/>
              <a:buNone/>
              <a:tabLst>
                <a:tab pos="803910" algn="l"/>
              </a:tabLst>
            </a:pPr>
            <a:r>
              <a:rPr lang="it-IT" sz="1400" b="0" i="1" spc="-10">
                <a:solidFill>
                  <a:schemeClr val="accent1"/>
                </a:solidFill>
                <a:effectLst/>
                <a:latin typeface="Franklin Gothic Book" panose="020B0503020102020204" pitchFamily="34" charset="0"/>
                <a:ea typeface="Times New Roman" panose="02020603050405020304" pitchFamily="18" charset="0"/>
              </a:rPr>
              <a:t>9. </a:t>
            </a:r>
            <a:r>
              <a:rPr lang="it-IT" sz="1400" b="0" i="1" spc="-10">
                <a:solidFill>
                  <a:srgbClr val="000000"/>
                </a:solidFill>
                <a:effectLst/>
                <a:latin typeface="Franklin Gothic Book" panose="020B0503020102020204" pitchFamily="34" charset="0"/>
                <a:ea typeface="Times New Roman" panose="02020603050405020304" pitchFamily="18" charset="0"/>
              </a:rPr>
              <a:t>Tolleranze</a:t>
            </a:r>
            <a:r>
              <a:rPr lang="it-IT" sz="1400" b="0" i="1" spc="-5">
                <a:solidFill>
                  <a:srgbClr val="000000"/>
                </a:solidFill>
                <a:effectLst/>
                <a:latin typeface="Franklin Gothic Book" panose="020B0503020102020204" pitchFamily="34" charset="0"/>
                <a:ea typeface="Times New Roman" panose="02020603050405020304" pitchFamily="18" charset="0"/>
              </a:rPr>
              <a:t> </a:t>
            </a:r>
            <a:r>
              <a:rPr lang="it-IT" sz="1400" b="0" i="1" spc="-10">
                <a:solidFill>
                  <a:srgbClr val="000000"/>
                </a:solidFill>
                <a:effectLst/>
                <a:latin typeface="Franklin Gothic Book" panose="020B0503020102020204" pitchFamily="34" charset="0"/>
                <a:ea typeface="Times New Roman" panose="02020603050405020304" pitchFamily="18" charset="0"/>
              </a:rPr>
              <a:t>costruttive</a:t>
            </a:r>
            <a:endParaRPr lang="it-IT" sz="1400" b="0" i="1" spc="0">
              <a:effectLst/>
              <a:latin typeface="Franklin Gothic Book" panose="020B0503020102020204" pitchFamily="34" charset="0"/>
              <a:ea typeface="Times New Roman" panose="02020603050405020304" pitchFamily="18" charset="0"/>
            </a:endParaRPr>
          </a:p>
          <a:p>
            <a:pPr lvl="2">
              <a:spcBef>
                <a:spcPts val="470"/>
              </a:spcBef>
              <a:spcAft>
                <a:spcPts val="0"/>
              </a:spcAft>
              <a:buSzPts val="1000"/>
              <a:tabLst>
                <a:tab pos="1053465" algn="l"/>
              </a:tabLst>
            </a:pPr>
            <a:r>
              <a:rPr lang="it-IT" sz="1400" b="0" i="1" spc="0">
                <a:solidFill>
                  <a:schemeClr val="accent1"/>
                </a:solidFill>
                <a:effectLst/>
                <a:latin typeface="Franklin Gothic Book" panose="020B0503020102020204" pitchFamily="34" charset="0"/>
                <a:ea typeface="Times New Roman" panose="02020603050405020304" pitchFamily="18" charset="0"/>
              </a:rPr>
              <a:t>9.1</a:t>
            </a:r>
            <a:r>
              <a:rPr lang="it-IT" sz="1400" b="0" i="1" spc="0">
                <a:solidFill>
                  <a:srgbClr val="000000"/>
                </a:solidFill>
                <a:effectLst/>
                <a:latin typeface="Franklin Gothic Book" panose="020B0503020102020204" pitchFamily="34" charset="0"/>
                <a:ea typeface="Times New Roman" panose="02020603050405020304" pitchFamily="18" charset="0"/>
              </a:rPr>
              <a:t> Tolleranze</a:t>
            </a:r>
            <a:r>
              <a:rPr lang="it-IT" sz="1400" b="0" i="1" spc="-40">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esecutive</a:t>
            </a:r>
            <a:r>
              <a:rPr lang="it-IT" sz="1400" b="0" i="1" spc="-40">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dal</a:t>
            </a:r>
            <a:r>
              <a:rPr lang="it-IT" sz="1400" b="0" i="1" spc="-40">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2%</a:t>
            </a:r>
            <a:r>
              <a:rPr lang="it-IT" sz="1400" b="0" i="1" spc="-45">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al</a:t>
            </a:r>
            <a:r>
              <a:rPr lang="it-IT" sz="1400" b="0" i="1" spc="-50">
                <a:solidFill>
                  <a:srgbClr val="000000"/>
                </a:solidFill>
                <a:effectLst/>
                <a:latin typeface="Franklin Gothic Book" panose="020B0503020102020204" pitchFamily="34" charset="0"/>
                <a:ea typeface="Times New Roman" panose="02020603050405020304" pitchFamily="18" charset="0"/>
              </a:rPr>
              <a:t> </a:t>
            </a:r>
            <a:r>
              <a:rPr lang="it-IT" sz="1400" b="0" i="1" spc="-25">
                <a:solidFill>
                  <a:srgbClr val="000000"/>
                </a:solidFill>
                <a:effectLst/>
                <a:latin typeface="Franklin Gothic Book" panose="020B0503020102020204" pitchFamily="34" charset="0"/>
                <a:ea typeface="Times New Roman" panose="02020603050405020304" pitchFamily="18" charset="0"/>
              </a:rPr>
              <a:t>6%</a:t>
            </a:r>
          </a:p>
          <a:p>
            <a:pPr lvl="2">
              <a:spcBef>
                <a:spcPts val="470"/>
              </a:spcBef>
              <a:spcAft>
                <a:spcPts val="0"/>
              </a:spcAft>
              <a:buSzPts val="1000"/>
              <a:tabLst>
                <a:tab pos="1053465" algn="l"/>
              </a:tabLst>
            </a:pPr>
            <a:r>
              <a:rPr lang="it-IT" sz="1400" b="0" i="1">
                <a:solidFill>
                  <a:schemeClr val="accent1"/>
                </a:solidFill>
                <a:latin typeface="Franklin Gothic Book" panose="020B0503020102020204" pitchFamily="34" charset="0"/>
                <a:ea typeface="Times New Roman" panose="02020603050405020304" pitchFamily="18" charset="0"/>
              </a:rPr>
              <a:t>9.2</a:t>
            </a:r>
            <a:r>
              <a:rPr lang="it-IT" sz="1400" b="0" i="1">
                <a:latin typeface="Franklin Gothic Book" panose="020B0503020102020204" pitchFamily="34" charset="0"/>
                <a:ea typeface="Times New Roman" panose="02020603050405020304" pitchFamily="18" charset="0"/>
              </a:rPr>
              <a:t> </a:t>
            </a:r>
            <a:r>
              <a:rPr lang="it-IT" sz="1400" b="0" i="1" spc="-10">
                <a:solidFill>
                  <a:srgbClr val="000000"/>
                </a:solidFill>
                <a:effectLst/>
                <a:latin typeface="Franklin Gothic Book" panose="020B0503020102020204" pitchFamily="34" charset="0"/>
                <a:ea typeface="Times New Roman" panose="02020603050405020304" pitchFamily="18" charset="0"/>
              </a:rPr>
              <a:t>Tolleranze</a:t>
            </a:r>
            <a:r>
              <a:rPr lang="it-IT" sz="1400" b="0" i="1" spc="-15">
                <a:solidFill>
                  <a:srgbClr val="000000"/>
                </a:solidFill>
                <a:effectLst/>
                <a:latin typeface="Franklin Gothic Book" panose="020B0503020102020204" pitchFamily="34" charset="0"/>
                <a:ea typeface="Times New Roman" panose="02020603050405020304" pitchFamily="18" charset="0"/>
              </a:rPr>
              <a:t> </a:t>
            </a:r>
            <a:r>
              <a:rPr lang="it-IT" sz="1400" b="0" i="1" spc="-10">
                <a:solidFill>
                  <a:srgbClr val="000000"/>
                </a:solidFill>
                <a:effectLst/>
                <a:latin typeface="Franklin Gothic Book" panose="020B0503020102020204" pitchFamily="34" charset="0"/>
                <a:ea typeface="Times New Roman" panose="02020603050405020304" pitchFamily="18" charset="0"/>
              </a:rPr>
              <a:t>di</a:t>
            </a:r>
            <a:r>
              <a:rPr lang="it-IT" sz="1400" b="0" i="1" spc="-20">
                <a:solidFill>
                  <a:srgbClr val="000000"/>
                </a:solidFill>
                <a:effectLst/>
                <a:latin typeface="Franklin Gothic Book" panose="020B0503020102020204" pitchFamily="34" charset="0"/>
                <a:ea typeface="Times New Roman" panose="02020603050405020304" pitchFamily="18" charset="0"/>
              </a:rPr>
              <a:t> </a:t>
            </a:r>
            <a:r>
              <a:rPr lang="it-IT" sz="1400" b="0" i="1" spc="-10">
                <a:solidFill>
                  <a:srgbClr val="000000"/>
                </a:solidFill>
                <a:effectLst/>
                <a:latin typeface="Franklin Gothic Book" panose="020B0503020102020204" pitchFamily="34" charset="0"/>
                <a:ea typeface="Times New Roman" panose="02020603050405020304" pitchFamily="18" charset="0"/>
              </a:rPr>
              <a:t>cantiere</a:t>
            </a:r>
            <a:endParaRPr lang="it-IT" sz="1400" b="0" i="1" spc="0">
              <a:effectLst/>
              <a:latin typeface="Franklin Gothic Book" panose="020B0503020102020204" pitchFamily="34" charset="0"/>
              <a:ea typeface="Times New Roman" panose="02020603050405020304" pitchFamily="18" charset="0"/>
            </a:endParaRPr>
          </a:p>
          <a:p>
            <a:pPr lvl="2">
              <a:spcBef>
                <a:spcPts val="180"/>
              </a:spcBef>
              <a:spcAft>
                <a:spcPts val="0"/>
              </a:spcAft>
              <a:buSzPts val="1000"/>
              <a:tabLst>
                <a:tab pos="1053465" algn="l"/>
              </a:tabLst>
            </a:pPr>
            <a:r>
              <a:rPr lang="it-IT" sz="1400" b="0" i="1" spc="0">
                <a:solidFill>
                  <a:schemeClr val="accent1"/>
                </a:solidFill>
                <a:effectLst/>
                <a:latin typeface="Franklin Gothic Book" panose="020B0503020102020204" pitchFamily="34" charset="0"/>
                <a:ea typeface="Times New Roman" panose="02020603050405020304" pitchFamily="18" charset="0"/>
              </a:rPr>
              <a:t>9.3</a:t>
            </a:r>
            <a:r>
              <a:rPr lang="it-IT" sz="1400" b="0" i="1" spc="0">
                <a:solidFill>
                  <a:srgbClr val="000000"/>
                </a:solidFill>
                <a:effectLst/>
                <a:latin typeface="Franklin Gothic Book" panose="020B0503020102020204" pitchFamily="34" charset="0"/>
                <a:ea typeface="Times New Roman" panose="02020603050405020304" pitchFamily="18" charset="0"/>
              </a:rPr>
              <a:t> Difformità</a:t>
            </a:r>
            <a:r>
              <a:rPr lang="it-IT" sz="1400" b="0" i="1" spc="-25">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tollerate</a:t>
            </a:r>
            <a:r>
              <a:rPr lang="it-IT" sz="1400" b="0" i="1" spc="-25">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in</a:t>
            </a:r>
            <a:r>
              <a:rPr lang="it-IT" sz="1400" b="0" i="1" spc="-20">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sede</a:t>
            </a:r>
            <a:r>
              <a:rPr lang="it-IT" sz="1400" b="0" i="1" spc="-25">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di</a:t>
            </a:r>
            <a:r>
              <a:rPr lang="it-IT" sz="1400" b="0" i="1" spc="-25">
                <a:solidFill>
                  <a:srgbClr val="000000"/>
                </a:solidFill>
                <a:effectLst/>
                <a:latin typeface="Franklin Gothic Book" panose="020B0503020102020204" pitchFamily="34" charset="0"/>
                <a:ea typeface="Times New Roman" panose="02020603050405020304" pitchFamily="18" charset="0"/>
              </a:rPr>
              <a:t> </a:t>
            </a:r>
            <a:r>
              <a:rPr lang="it-IT" sz="1400" b="0" i="1" spc="-10">
                <a:solidFill>
                  <a:srgbClr val="000000"/>
                </a:solidFill>
                <a:effectLst/>
                <a:latin typeface="Franklin Gothic Book" panose="020B0503020102020204" pitchFamily="34" charset="0"/>
                <a:ea typeface="Times New Roman" panose="02020603050405020304" pitchFamily="18" charset="0"/>
              </a:rPr>
              <a:t>agibilità</a:t>
            </a:r>
            <a:endParaRPr lang="it-IT" sz="1400" b="0" i="1" spc="0">
              <a:effectLst/>
              <a:latin typeface="Franklin Gothic Book" panose="020B0503020102020204" pitchFamily="34" charset="0"/>
              <a:ea typeface="Times New Roman" panose="02020603050405020304" pitchFamily="18" charset="0"/>
            </a:endParaRPr>
          </a:p>
          <a:p>
            <a:pPr lvl="2">
              <a:spcBef>
                <a:spcPts val="170"/>
              </a:spcBef>
              <a:buSzPts val="1000"/>
              <a:tabLst>
                <a:tab pos="1053465" algn="l"/>
              </a:tabLst>
            </a:pPr>
            <a:r>
              <a:rPr lang="it-IT" sz="1400" b="0" i="1" spc="0">
                <a:solidFill>
                  <a:schemeClr val="accent1"/>
                </a:solidFill>
                <a:effectLst/>
                <a:latin typeface="Franklin Gothic Book" panose="020B0503020102020204" pitchFamily="34" charset="0"/>
                <a:ea typeface="Times New Roman" panose="02020603050405020304" pitchFamily="18" charset="0"/>
              </a:rPr>
              <a:t>9.4</a:t>
            </a:r>
            <a:r>
              <a:rPr lang="it-IT" sz="1400" b="0" i="1" spc="0">
                <a:solidFill>
                  <a:srgbClr val="000000"/>
                </a:solidFill>
                <a:effectLst/>
                <a:latin typeface="Franklin Gothic Book" panose="020B0503020102020204" pitchFamily="34" charset="0"/>
                <a:ea typeface="Times New Roman" panose="02020603050405020304" pitchFamily="18" charset="0"/>
              </a:rPr>
              <a:t> Rilevanza</a:t>
            </a:r>
            <a:r>
              <a:rPr lang="it-IT" sz="1400" b="0" i="1" spc="-30">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sismica</a:t>
            </a:r>
            <a:r>
              <a:rPr lang="it-IT" sz="1400" b="0" i="1" spc="-25">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delle</a:t>
            </a:r>
            <a:r>
              <a:rPr lang="it-IT" sz="1400" b="0" i="1" spc="-30">
                <a:solidFill>
                  <a:srgbClr val="000000"/>
                </a:solidFill>
                <a:effectLst/>
                <a:latin typeface="Franklin Gothic Book" panose="020B0503020102020204" pitchFamily="34" charset="0"/>
                <a:ea typeface="Times New Roman" panose="02020603050405020304" pitchFamily="18" charset="0"/>
              </a:rPr>
              <a:t> </a:t>
            </a:r>
            <a:r>
              <a:rPr lang="it-IT" sz="1400" b="0" i="1" spc="-10">
                <a:solidFill>
                  <a:srgbClr val="000000"/>
                </a:solidFill>
                <a:effectLst/>
                <a:latin typeface="Franklin Gothic Book" panose="020B0503020102020204" pitchFamily="34" charset="0"/>
                <a:ea typeface="Times New Roman" panose="02020603050405020304" pitchFamily="18" charset="0"/>
              </a:rPr>
              <a:t>tolleranze</a:t>
            </a:r>
            <a:endParaRPr lang="it-IT" sz="1400" b="0" i="1" spc="0">
              <a:effectLst/>
              <a:latin typeface="Franklin Gothic Book" panose="020B0503020102020204" pitchFamily="34" charset="0"/>
              <a:ea typeface="Times New Roman" panose="02020603050405020304" pitchFamily="18" charset="0"/>
            </a:endParaRPr>
          </a:p>
          <a:p>
            <a:pPr lvl="2">
              <a:spcBef>
                <a:spcPts val="170"/>
              </a:spcBef>
              <a:buSzPts val="1000"/>
              <a:tabLst>
                <a:tab pos="1053465" algn="l"/>
              </a:tabLst>
            </a:pPr>
            <a:r>
              <a:rPr lang="it-IT" sz="1400" b="0" i="1" spc="0">
                <a:solidFill>
                  <a:schemeClr val="accent1"/>
                </a:solidFill>
                <a:effectLst/>
                <a:latin typeface="Franklin Gothic Book" panose="020B0503020102020204" pitchFamily="34" charset="0"/>
                <a:ea typeface="Times New Roman" panose="02020603050405020304" pitchFamily="18" charset="0"/>
              </a:rPr>
              <a:t>9.5</a:t>
            </a:r>
            <a:r>
              <a:rPr lang="it-IT" sz="1400" b="0" i="1" spc="0">
                <a:solidFill>
                  <a:srgbClr val="000000"/>
                </a:solidFill>
                <a:effectLst/>
                <a:latin typeface="Franklin Gothic Book" panose="020B0503020102020204" pitchFamily="34" charset="0"/>
                <a:ea typeface="Times New Roman" panose="02020603050405020304" pitchFamily="18" charset="0"/>
              </a:rPr>
              <a:t> Rilevanza</a:t>
            </a:r>
            <a:r>
              <a:rPr lang="it-IT" sz="1400" b="0" i="1" spc="-35">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paesaggistica</a:t>
            </a:r>
            <a:r>
              <a:rPr lang="it-IT" sz="1400" b="0" i="1" spc="-30">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delle</a:t>
            </a:r>
            <a:r>
              <a:rPr lang="it-IT" sz="1400" b="0" i="1" spc="-45">
                <a:solidFill>
                  <a:srgbClr val="000000"/>
                </a:solidFill>
                <a:effectLst/>
                <a:latin typeface="Franklin Gothic Book" panose="020B0503020102020204" pitchFamily="34" charset="0"/>
                <a:ea typeface="Times New Roman" panose="02020603050405020304" pitchFamily="18" charset="0"/>
              </a:rPr>
              <a:t> </a:t>
            </a:r>
            <a:r>
              <a:rPr lang="it-IT" sz="1400" b="0" i="1" spc="-10">
                <a:solidFill>
                  <a:srgbClr val="000000"/>
                </a:solidFill>
                <a:effectLst/>
                <a:latin typeface="Franklin Gothic Book" panose="020B0503020102020204" pitchFamily="34" charset="0"/>
                <a:ea typeface="Times New Roman" panose="02020603050405020304" pitchFamily="18" charset="0"/>
              </a:rPr>
              <a:t>tolleranze</a:t>
            </a:r>
            <a:endParaRPr lang="it-IT" sz="1400" b="0" i="1" spc="0">
              <a:effectLst/>
              <a:latin typeface="Franklin Gothic Book" panose="020B0503020102020204" pitchFamily="34" charset="0"/>
              <a:ea typeface="Times New Roman" panose="02020603050405020304" pitchFamily="18" charset="0"/>
            </a:endParaRPr>
          </a:p>
          <a:p>
            <a:pPr lvl="2">
              <a:spcBef>
                <a:spcPts val="170"/>
              </a:spcBef>
              <a:buSzPts val="1000"/>
              <a:tabLst>
                <a:tab pos="1053465" algn="l"/>
              </a:tabLst>
            </a:pPr>
            <a:r>
              <a:rPr lang="it-IT" sz="1400" b="0" i="1" spc="0">
                <a:solidFill>
                  <a:schemeClr val="accent1"/>
                </a:solidFill>
                <a:effectLst/>
                <a:latin typeface="Franklin Gothic Book" panose="020B0503020102020204" pitchFamily="34" charset="0"/>
                <a:ea typeface="Times New Roman" panose="02020603050405020304" pitchFamily="18" charset="0"/>
              </a:rPr>
              <a:t>9.6 </a:t>
            </a:r>
            <a:r>
              <a:rPr lang="it-IT" sz="1400" b="0" i="1" spc="0">
                <a:solidFill>
                  <a:srgbClr val="000000"/>
                </a:solidFill>
                <a:effectLst/>
                <a:latin typeface="Franklin Gothic Book" panose="020B0503020102020204" pitchFamily="34" charset="0"/>
                <a:ea typeface="Times New Roman" panose="02020603050405020304" pitchFamily="18" charset="0"/>
              </a:rPr>
              <a:t>Salvaguardia</a:t>
            </a:r>
            <a:r>
              <a:rPr lang="it-IT" sz="1400" b="0" i="1" spc="-30">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dei</a:t>
            </a:r>
            <a:r>
              <a:rPr lang="it-IT" sz="1400" b="0" i="1" spc="-35">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diritti</a:t>
            </a:r>
            <a:r>
              <a:rPr lang="it-IT" sz="1400" b="0" i="1" spc="-35">
                <a:solidFill>
                  <a:srgbClr val="000000"/>
                </a:solidFill>
                <a:effectLst/>
                <a:latin typeface="Franklin Gothic Book" panose="020B0503020102020204" pitchFamily="34" charset="0"/>
                <a:ea typeface="Times New Roman" panose="02020603050405020304" pitchFamily="18" charset="0"/>
              </a:rPr>
              <a:t> </a:t>
            </a:r>
            <a:r>
              <a:rPr lang="it-IT" sz="1400" b="0" i="1" spc="0">
                <a:solidFill>
                  <a:srgbClr val="000000"/>
                </a:solidFill>
                <a:effectLst/>
                <a:latin typeface="Franklin Gothic Book" panose="020B0503020102020204" pitchFamily="34" charset="0"/>
                <a:ea typeface="Times New Roman" panose="02020603050405020304" pitchFamily="18" charset="0"/>
              </a:rPr>
              <a:t>dei</a:t>
            </a:r>
            <a:r>
              <a:rPr lang="it-IT" sz="1400" b="0" i="1" spc="-35">
                <a:solidFill>
                  <a:srgbClr val="000000"/>
                </a:solidFill>
                <a:effectLst/>
                <a:latin typeface="Franklin Gothic Book" panose="020B0503020102020204" pitchFamily="34" charset="0"/>
                <a:ea typeface="Times New Roman" panose="02020603050405020304" pitchFamily="18" charset="0"/>
              </a:rPr>
              <a:t> </a:t>
            </a:r>
            <a:r>
              <a:rPr lang="it-IT" sz="1400" b="0" i="1" spc="-20">
                <a:solidFill>
                  <a:srgbClr val="000000"/>
                </a:solidFill>
                <a:effectLst/>
                <a:latin typeface="Franklin Gothic Book" panose="020B0503020102020204" pitchFamily="34" charset="0"/>
                <a:ea typeface="Times New Roman" panose="02020603050405020304" pitchFamily="18" charset="0"/>
              </a:rPr>
              <a:t>terzi</a:t>
            </a:r>
            <a:endParaRPr lang="it-IT" sz="1400" b="0" i="1" spc="0">
              <a:effectLst/>
              <a:latin typeface="Franklin Gothic Book" panose="020B0503020102020204" pitchFamily="34" charset="0"/>
              <a:ea typeface="Times New Roman" panose="02020603050405020304" pitchFamily="18" charset="0"/>
            </a:endParaRPr>
          </a:p>
          <a:p>
            <a:endParaRPr lang="it-IT"/>
          </a:p>
        </p:txBody>
      </p:sp>
    </p:spTree>
    <p:extLst>
      <p:ext uri="{BB962C8B-B14F-4D97-AF65-F5344CB8AC3E}">
        <p14:creationId xmlns:p14="http://schemas.microsoft.com/office/powerpoint/2010/main" val="23978103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B943FEAF-E61E-1C5F-22BC-7153B85E08CC}"/>
              </a:ext>
            </a:extLst>
          </p:cNvPr>
          <p:cNvSpPr>
            <a:spLocks noGrp="1"/>
          </p:cNvSpPr>
          <p:nvPr>
            <p:ph type="body" idx="1"/>
          </p:nvPr>
        </p:nvSpPr>
        <p:spPr>
          <a:xfrm>
            <a:off x="164114" y="868217"/>
            <a:ext cx="3807811" cy="5292597"/>
          </a:xfrm>
        </p:spPr>
        <p:style>
          <a:lnRef idx="1">
            <a:schemeClr val="accent1"/>
          </a:lnRef>
          <a:fillRef idx="3">
            <a:schemeClr val="accent1"/>
          </a:fillRef>
          <a:effectRef idx="2">
            <a:schemeClr val="accent1"/>
          </a:effectRef>
          <a:fontRef idx="minor">
            <a:schemeClr val="lt1"/>
          </a:fontRef>
        </p:style>
        <p:txBody>
          <a:bodyPr/>
          <a:lstStyle/>
          <a:p>
            <a:pPr marL="67945" algn="l">
              <a:spcBef>
                <a:spcPts val="5"/>
              </a:spcBef>
              <a:spcAft>
                <a:spcPts val="0"/>
              </a:spcAft>
            </a:pPr>
            <a:endParaRPr lang="it-IT" sz="1100" b="0" i="1">
              <a:solidFill>
                <a:srgbClr val="000000"/>
              </a:solidFill>
              <a:effectLst/>
              <a:latin typeface="+mn-lt"/>
              <a:ea typeface="Times New Roman" panose="02020603050405020304" pitchFamily="18" charset="0"/>
            </a:endParaRPr>
          </a:p>
          <a:p>
            <a:pPr marL="67945" algn="l">
              <a:spcBef>
                <a:spcPts val="5"/>
              </a:spcBef>
              <a:spcAft>
                <a:spcPts val="0"/>
              </a:spcAft>
            </a:pPr>
            <a:r>
              <a:rPr lang="it-IT" sz="1100" b="0" i="1">
                <a:solidFill>
                  <a:srgbClr val="000000"/>
                </a:solidFill>
                <a:effectLst/>
                <a:latin typeface="+mn-lt"/>
                <a:ea typeface="Times New Roman" panose="02020603050405020304" pitchFamily="18" charset="0"/>
              </a:rPr>
              <a:t>5. L'opera acquisita è demolita con ordinanza del dirigente o del responsabile del competente ufficio comunale a spese dei responsabili dell'abuso, salvo che con deliberazione consiliare non si dichiari l'esistenza di prevalenti interessi pubblici e sempre che l'opera non contrasti con rilevanti interessi urbanistici, culturali, paesaggistici, ambientali o di rispetto dell’assetto idrogeologico, previa acquisizione degli assensi, concerti o nulla osta comunque denominati delle amministrazioni competenti ai sensi dell’articolo 17-bis della legge 7 agosto 1990, n. 241. Nei casi in cui l’opera non contrasti con rilevanti interessi urbanistici, culturali, paesaggistici, ambientali o di rispetto dell’assetto idrogeologico, il comune, previa acquisizione degli assensi, concerti o nulla osta comunque denominati delle amministrazioni competenti ai sensi dell’articolo 17-bis della legge n. 241 del 1990,   può,   altresì,   provvedere all’alienazione del bene e dell’area di sedime determinata ai sensi del comma 3, nel rispetto delle disposizioni di cui all’articolo 12, comma 2, della legge 15 maggio 1997, n. 127, condizionando sospensivamente il contratto alla effettiva rimozione delle opere abusive da parte dell’acquirente. È preclusa la partecipazione del responsabile dell’abuso alla procedura di alienazione. Il valore venale dell’immobile è determinato dai competenti uffici dell’Agenzia delle entrate tenendo conto dei costi per la rimozione delle opere abusive.</a:t>
            </a:r>
          </a:p>
        </p:txBody>
      </p:sp>
      <p:sp>
        <p:nvSpPr>
          <p:cNvPr id="7" name="Titolo 1">
            <a:extLst>
              <a:ext uri="{FF2B5EF4-FFF2-40B4-BE49-F238E27FC236}">
                <a16:creationId xmlns:a16="http://schemas.microsoft.com/office/drawing/2014/main" id="{6D62BBDF-8E24-ED38-6573-09FF5B331B1D}"/>
              </a:ext>
            </a:extLst>
          </p:cNvPr>
          <p:cNvSpPr>
            <a:spLocks noGrp="1"/>
          </p:cNvSpPr>
          <p:nvPr>
            <p:ph type="title"/>
          </p:nvPr>
        </p:nvSpPr>
        <p:spPr>
          <a:xfrm>
            <a:off x="291704" y="210207"/>
            <a:ext cx="9265452" cy="584774"/>
          </a:xfrm>
        </p:spPr>
        <p:txBody>
          <a:bodyPr>
            <a:normAutofit fontScale="90000"/>
          </a:bodyPr>
          <a:lstStyle/>
          <a:p>
            <a:r>
              <a:rPr lang="it-IT" sz="2400">
                <a:solidFill>
                  <a:srgbClr val="002060"/>
                </a:solidFill>
              </a:rPr>
              <a:t>6. INTERVENTI ESEGUITI IN ASSENZA DI PERMESSO DI COSTRUIRE, IN TOTALE DIFFORMITÀ O CON VARIAZIONI ESSENZIALI</a:t>
            </a:r>
          </a:p>
        </p:txBody>
      </p:sp>
      <p:sp>
        <p:nvSpPr>
          <p:cNvPr id="4" name="Segnaposto testo 3">
            <a:extLst>
              <a:ext uri="{FF2B5EF4-FFF2-40B4-BE49-F238E27FC236}">
                <a16:creationId xmlns:a16="http://schemas.microsoft.com/office/drawing/2014/main" id="{22F37F58-A3DB-08D4-0B13-FCA2107B1025}"/>
              </a:ext>
            </a:extLst>
          </p:cNvPr>
          <p:cNvSpPr>
            <a:spLocks noGrp="1"/>
          </p:cNvSpPr>
          <p:nvPr>
            <p:ph type="body" sz="quarter" idx="3"/>
          </p:nvPr>
        </p:nvSpPr>
        <p:spPr>
          <a:xfrm>
            <a:off x="4124325" y="974474"/>
            <a:ext cx="7903561" cy="3556927"/>
          </a:xfrm>
        </p:spPr>
        <p:txBody>
          <a:bodyPr/>
          <a:lstStyle/>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c) In alternativa, sempre nel caso in cui l’opera non contrasti con i rilevanti interessi sopra citati (da valutare anche in tale opzione previa acquisizione degli assensi, concerti o nulla osta comunque denominati delle amministrazioni competenti) il Comune può disporre la </a:t>
            </a:r>
            <a:r>
              <a:rPr lang="it-IT" sz="1600">
                <a:solidFill>
                  <a:srgbClr val="000000"/>
                </a:solidFill>
                <a:effectLst/>
                <a:latin typeface="Franklin Gothic Book" panose="020B0503020102020204" pitchFamily="34" charset="0"/>
                <a:ea typeface="Times New Roman" panose="02020603050405020304" pitchFamily="18" charset="0"/>
              </a:rPr>
              <a:t>vendita del bene e dell’area di pertinenza </a:t>
            </a:r>
            <a:r>
              <a:rPr lang="it-IT" sz="1600" b="0">
                <a:solidFill>
                  <a:srgbClr val="000000"/>
                </a:solidFill>
                <a:effectLst/>
                <a:latin typeface="Franklin Gothic Book" panose="020B0503020102020204" pitchFamily="34" charset="0"/>
                <a:ea typeface="Times New Roman" panose="02020603050405020304" pitchFamily="18" charset="0"/>
              </a:rPr>
              <a:t>al valore determinato dall’Agenzia delle Entrate, condizionando sospensivamente il contratto alla </a:t>
            </a:r>
            <a:r>
              <a:rPr lang="it-IT" sz="1600">
                <a:solidFill>
                  <a:srgbClr val="000000"/>
                </a:solidFill>
                <a:effectLst/>
                <a:latin typeface="Franklin Gothic Book" panose="020B0503020102020204" pitchFamily="34" charset="0"/>
                <a:ea typeface="Times New Roman" panose="02020603050405020304" pitchFamily="18" charset="0"/>
              </a:rPr>
              <a:t>effettiva rimozione delle opere abusive </a:t>
            </a:r>
            <a:r>
              <a:rPr lang="it-IT" sz="1600" b="0">
                <a:solidFill>
                  <a:srgbClr val="000000"/>
                </a:solidFill>
                <a:effectLst/>
                <a:latin typeface="Franklin Gothic Book" panose="020B0503020102020204" pitchFamily="34" charset="0"/>
                <a:ea typeface="Times New Roman" panose="02020603050405020304" pitchFamily="18" charset="0"/>
              </a:rPr>
              <a:t>da parte dell’acquirente. È preclusa la partecipazione alla procedura di alienazione del responsabile dell’abuso.</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L’Acquirente, dunque, più che l’opera abusiva, acquista in proprietà l’area di pertinenza, impegnandosi a provvedere alla demolizione delle opere abusive in luogo dell’amministrazione comunale. A conferma che questo costituisce l’effettivo obiettivo della norma, l’ultimo periodo del comma 5 chiarisce che il </a:t>
            </a:r>
            <a:r>
              <a:rPr lang="it-IT" sz="1600">
                <a:solidFill>
                  <a:srgbClr val="000000"/>
                </a:solidFill>
                <a:effectLst/>
                <a:latin typeface="Franklin Gothic Book" panose="020B0503020102020204" pitchFamily="34" charset="0"/>
                <a:ea typeface="Times New Roman" panose="02020603050405020304" pitchFamily="18" charset="0"/>
              </a:rPr>
              <a:t>valore dell’immobile è determinato dall’Agenzia del territorio tenendo conto dei costi di rimozione</a:t>
            </a:r>
            <a:r>
              <a:rPr lang="it-IT" sz="1600" b="0">
                <a:solidFill>
                  <a:srgbClr val="000000"/>
                </a:solidFill>
                <a:effectLst/>
                <a:latin typeface="Franklin Gothic Book" panose="020B0503020102020204" pitchFamily="34" charset="0"/>
                <a:ea typeface="Times New Roman" panose="02020603050405020304" pitchFamily="18" charset="0"/>
              </a:rPr>
              <a:t> delle opere abusive.</a:t>
            </a:r>
          </a:p>
          <a:p>
            <a:endParaRPr lang="it-IT" sz="1600" b="0">
              <a:latin typeface="Franklin Gothic Book" panose="020B0503020102020204" pitchFamily="34" charset="0"/>
            </a:endParaRPr>
          </a:p>
        </p:txBody>
      </p:sp>
      <p:sp>
        <p:nvSpPr>
          <p:cNvPr id="2" name="CasellaDiTesto 1">
            <a:extLst>
              <a:ext uri="{FF2B5EF4-FFF2-40B4-BE49-F238E27FC236}">
                <a16:creationId xmlns:a16="http://schemas.microsoft.com/office/drawing/2014/main" id="{6D9EE9AF-CB96-18D1-8864-BFC2B9188853}"/>
              </a:ext>
            </a:extLst>
          </p:cNvPr>
          <p:cNvSpPr txBox="1"/>
          <p:nvPr/>
        </p:nvSpPr>
        <p:spPr>
          <a:xfrm>
            <a:off x="4191000" y="4710894"/>
            <a:ext cx="7903561" cy="584775"/>
          </a:xfrm>
          <a:prstGeom prst="rect">
            <a:avLst/>
          </a:prstGeom>
          <a:ln>
            <a:solidFill>
              <a:srgbClr val="A5002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R="60325" lvl="0" algn="just">
              <a:spcBef>
                <a:spcPts val="1255"/>
              </a:spcBef>
              <a:spcAft>
                <a:spcPts val="0"/>
              </a:spcAft>
              <a:buSzPts val="1100"/>
              <a:tabLst>
                <a:tab pos="231140" algn="l"/>
              </a:tabLst>
            </a:pPr>
            <a:r>
              <a:rPr lang="it-IT" sz="1600" b="1">
                <a:solidFill>
                  <a:srgbClr val="A50021"/>
                </a:solidFill>
                <a:latin typeface="Franklin Gothic Book" panose="020B0503020102020204" pitchFamily="34" charset="0"/>
              </a:rPr>
              <a:t>Tale disciplina è direttamente operante in quanto la materia in Regione Liguria era già regolata dal previgente  articolo 31 del T.U. di cui al D.P.R. 380/2001 e s.m.</a:t>
            </a:r>
          </a:p>
        </p:txBody>
      </p:sp>
    </p:spTree>
    <p:extLst>
      <p:ext uri="{BB962C8B-B14F-4D97-AF65-F5344CB8AC3E}">
        <p14:creationId xmlns:p14="http://schemas.microsoft.com/office/powerpoint/2010/main" val="14203786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B943FEAF-E61E-1C5F-22BC-7153B85E08CC}"/>
              </a:ext>
            </a:extLst>
          </p:cNvPr>
          <p:cNvSpPr>
            <a:spLocks noGrp="1"/>
          </p:cNvSpPr>
          <p:nvPr>
            <p:ph type="body" idx="1"/>
          </p:nvPr>
        </p:nvSpPr>
        <p:spPr>
          <a:xfrm>
            <a:off x="164114" y="876300"/>
            <a:ext cx="3884011" cy="2266950"/>
          </a:xfrm>
        </p:spPr>
        <p:style>
          <a:lnRef idx="1">
            <a:schemeClr val="accent1"/>
          </a:lnRef>
          <a:fillRef idx="3">
            <a:schemeClr val="accent1"/>
          </a:fillRef>
          <a:effectRef idx="2">
            <a:schemeClr val="accent1"/>
          </a:effectRef>
          <a:fontRef idx="minor">
            <a:schemeClr val="lt1"/>
          </a:fontRef>
        </p:style>
        <p:txBody>
          <a:bodyPr/>
          <a:lstStyle/>
          <a:p>
            <a:pPr marL="67945" algn="l">
              <a:spcBef>
                <a:spcPts val="5"/>
              </a:spcBef>
              <a:spcAft>
                <a:spcPts val="0"/>
              </a:spcAft>
            </a:pPr>
            <a:r>
              <a:rPr lang="it-IT" sz="1100" b="0" i="1">
                <a:solidFill>
                  <a:srgbClr val="000000"/>
                </a:solidFill>
                <a:effectLst/>
                <a:latin typeface="+mn-lt"/>
                <a:ea typeface="Times New Roman" panose="02020603050405020304" pitchFamily="18" charset="0"/>
              </a:rPr>
              <a:t>Art. 32 del DPR n. 380/2001 Determinazione delle variazioni essenziali</a:t>
            </a:r>
          </a:p>
          <a:p>
            <a:pPr marL="67945" algn="l">
              <a:spcBef>
                <a:spcPts val="5"/>
              </a:spcBef>
              <a:spcAft>
                <a:spcPts val="0"/>
              </a:spcAft>
            </a:pPr>
            <a:endParaRPr lang="it-IT" sz="1100" b="0" i="1">
              <a:solidFill>
                <a:srgbClr val="000000"/>
              </a:solidFill>
              <a:effectLst/>
              <a:latin typeface="+mn-lt"/>
              <a:ea typeface="Times New Roman" panose="02020603050405020304" pitchFamily="18" charset="0"/>
            </a:endParaRPr>
          </a:p>
          <a:p>
            <a:pPr marL="67945" algn="l">
              <a:spcBef>
                <a:spcPts val="5"/>
              </a:spcBef>
              <a:spcAft>
                <a:spcPts val="0"/>
              </a:spcAft>
            </a:pPr>
            <a:r>
              <a:rPr lang="it-IT" sz="1100" b="0" i="1">
                <a:solidFill>
                  <a:srgbClr val="000000"/>
                </a:solidFill>
                <a:effectLst/>
                <a:latin typeface="+mn-lt"/>
                <a:ea typeface="Times New Roman" panose="02020603050405020304" pitchFamily="18" charset="0"/>
              </a:rPr>
              <a:t>3. Gli interventi di cui al comma 1, effettuati su immobili sottoposti a vincolo storico, artistico, architettonico, archeologico, paesistico, ambientale e idrogeologico, nonché su immobili ricadenti sui parchi o in aree protette nazionali e regionali, sono considerati in totale difformità dal permesso, ai sensi e per gli effetti degli articoli 31 e 44. </a:t>
            </a:r>
            <a:r>
              <a:rPr lang="it-IT" sz="1100" b="0" i="1" strike="sngStrike">
                <a:solidFill>
                  <a:srgbClr val="000000"/>
                </a:solidFill>
                <a:effectLst/>
                <a:latin typeface="+mn-lt"/>
                <a:ea typeface="Times New Roman" panose="02020603050405020304" pitchFamily="18" charset="0"/>
              </a:rPr>
              <a:t>Tutti gli altri interventi sui medesimi immobili sono considerati variazioni essenziali.</a:t>
            </a:r>
          </a:p>
        </p:txBody>
      </p:sp>
      <p:sp>
        <p:nvSpPr>
          <p:cNvPr id="7" name="Titolo 1">
            <a:extLst>
              <a:ext uri="{FF2B5EF4-FFF2-40B4-BE49-F238E27FC236}">
                <a16:creationId xmlns:a16="http://schemas.microsoft.com/office/drawing/2014/main" id="{6D62BBDF-8E24-ED38-6573-09FF5B331B1D}"/>
              </a:ext>
            </a:extLst>
          </p:cNvPr>
          <p:cNvSpPr>
            <a:spLocks noGrp="1"/>
          </p:cNvSpPr>
          <p:nvPr>
            <p:ph type="title"/>
          </p:nvPr>
        </p:nvSpPr>
        <p:spPr>
          <a:xfrm>
            <a:off x="291704" y="210207"/>
            <a:ext cx="9265452" cy="584774"/>
          </a:xfrm>
        </p:spPr>
        <p:txBody>
          <a:bodyPr>
            <a:normAutofit/>
          </a:bodyPr>
          <a:lstStyle/>
          <a:p>
            <a:r>
              <a:rPr lang="it-IT" sz="2400">
                <a:solidFill>
                  <a:srgbClr val="002060"/>
                </a:solidFill>
              </a:rPr>
              <a:t>7.  DETERMINAZIONE DELLE VARIAZIONI ESSENZIALI</a:t>
            </a:r>
          </a:p>
        </p:txBody>
      </p:sp>
      <p:sp>
        <p:nvSpPr>
          <p:cNvPr id="4" name="Segnaposto testo 3">
            <a:extLst>
              <a:ext uri="{FF2B5EF4-FFF2-40B4-BE49-F238E27FC236}">
                <a16:creationId xmlns:a16="http://schemas.microsoft.com/office/drawing/2014/main" id="{22F37F58-A3DB-08D4-0B13-FCA2107B1025}"/>
              </a:ext>
            </a:extLst>
          </p:cNvPr>
          <p:cNvSpPr>
            <a:spLocks noGrp="1"/>
          </p:cNvSpPr>
          <p:nvPr>
            <p:ph type="body" sz="quarter" idx="3"/>
          </p:nvPr>
        </p:nvSpPr>
        <p:spPr>
          <a:xfrm>
            <a:off x="4124325" y="974474"/>
            <a:ext cx="7903561" cy="3556927"/>
          </a:xfrm>
        </p:spPr>
        <p:txBody>
          <a:bodyPr/>
          <a:lstStyle/>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L’art. 32 TUE, recante i criteri per la determinazione delle variazioni essenziali, viene modificato </a:t>
            </a:r>
            <a:r>
              <a:rPr lang="it-IT" sz="1600">
                <a:solidFill>
                  <a:srgbClr val="000000"/>
                </a:solidFill>
                <a:effectLst/>
                <a:latin typeface="Franklin Gothic Book" panose="020B0503020102020204" pitchFamily="34" charset="0"/>
                <a:ea typeface="Times New Roman" panose="02020603050405020304" pitchFamily="18" charset="0"/>
              </a:rPr>
              <a:t>abrogando il secondo periodo del comma 3</a:t>
            </a:r>
            <a:r>
              <a:rPr lang="it-IT" sz="1600" b="0">
                <a:solidFill>
                  <a:srgbClr val="000000"/>
                </a:solidFill>
                <a:effectLst/>
                <a:latin typeface="Franklin Gothic Book" panose="020B0503020102020204" pitchFamily="34" charset="0"/>
                <a:ea typeface="Times New Roman" panose="02020603050405020304" pitchFamily="18" charset="0"/>
              </a:rPr>
              <a:t>, secondo cui costituiva una variazione essenziale ogni intervento difforme dal titolo abilitativo (diverso dagli interventi di cui alle lettere da a) ad e) del comma 1 dello stesso art. 32, quale elencazione che definisce le ipotesi da considerare in totale difformità dal permesso) effettuato su immobili sottoposti a vincolo storico, artistico, architettonico, archeologico, paesistico, ambientale e idrogeologico, nonché su immobili ricadenti nei parchi o in aree protette nazionali e regionali.</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Per definire la portata di questa innovazione, occorre considerare che l’art. 32, comma 1, del TUE, non modificato dalla riforma, stabilisce espressamente che </a:t>
            </a:r>
            <a:r>
              <a:rPr lang="it-IT" sz="1600">
                <a:solidFill>
                  <a:srgbClr val="000000"/>
                </a:solidFill>
                <a:effectLst/>
                <a:latin typeface="Franklin Gothic Book" panose="020B0503020102020204" pitchFamily="34" charset="0"/>
                <a:ea typeface="Times New Roman" panose="02020603050405020304" pitchFamily="18" charset="0"/>
              </a:rPr>
              <a:t>spetta alle Regioni la definizione delle variazioni essenziali</a:t>
            </a:r>
            <a:r>
              <a:rPr lang="it-IT" sz="1600" b="0">
                <a:solidFill>
                  <a:srgbClr val="000000"/>
                </a:solidFill>
                <a:effectLst/>
                <a:latin typeface="Franklin Gothic Book" panose="020B0503020102020204" pitchFamily="34" charset="0"/>
                <a:ea typeface="Times New Roman" panose="02020603050405020304" pitchFamily="18" charset="0"/>
              </a:rPr>
              <a:t> al progetto approvato e che, di conseguenza, l’innovazione appena descritta ha solo l’effetto di consolidare e ampliare l’autonomia regionale nella definizione e regolazione delle variazioni stesse.</a:t>
            </a:r>
          </a:p>
          <a:p>
            <a:endParaRPr lang="it-IT" sz="1600" b="0">
              <a:latin typeface="Franklin Gothic Book" panose="020B0503020102020204" pitchFamily="34" charset="0"/>
            </a:endParaRPr>
          </a:p>
        </p:txBody>
      </p:sp>
      <p:sp>
        <p:nvSpPr>
          <p:cNvPr id="2" name="CasellaDiTesto 1">
            <a:extLst>
              <a:ext uri="{FF2B5EF4-FFF2-40B4-BE49-F238E27FC236}">
                <a16:creationId xmlns:a16="http://schemas.microsoft.com/office/drawing/2014/main" id="{6D9EE9AF-CB96-18D1-8864-BFC2B9188853}"/>
              </a:ext>
            </a:extLst>
          </p:cNvPr>
          <p:cNvSpPr txBox="1"/>
          <p:nvPr/>
        </p:nvSpPr>
        <p:spPr>
          <a:xfrm>
            <a:off x="4191000" y="4710894"/>
            <a:ext cx="7903561" cy="830997"/>
          </a:xfrm>
          <a:prstGeom prst="rect">
            <a:avLst/>
          </a:prstGeom>
          <a:ln>
            <a:solidFill>
              <a:srgbClr val="A5002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R="60325" lvl="0" algn="just">
              <a:spcBef>
                <a:spcPts val="1255"/>
              </a:spcBef>
              <a:spcAft>
                <a:spcPts val="0"/>
              </a:spcAft>
              <a:buSzPts val="1100"/>
              <a:tabLst>
                <a:tab pos="231140" algn="l"/>
              </a:tabLst>
            </a:pPr>
            <a:r>
              <a:rPr lang="it-IT" sz="1600" b="1">
                <a:solidFill>
                  <a:srgbClr val="A50021"/>
                </a:solidFill>
                <a:latin typeface="Franklin Gothic Book" panose="020B0503020102020204" pitchFamily="34" charset="0"/>
              </a:rPr>
              <a:t>Considerato che la disciplina in merito alla determinazione delle variazioni essenziali è attribuita alle leggi regionali, permane operante il vigente art. 44 della l.r. 16 del 2008 e s.m. che ha definito tali variazioni.</a:t>
            </a:r>
          </a:p>
        </p:txBody>
      </p:sp>
    </p:spTree>
    <p:extLst>
      <p:ext uri="{BB962C8B-B14F-4D97-AF65-F5344CB8AC3E}">
        <p14:creationId xmlns:p14="http://schemas.microsoft.com/office/powerpoint/2010/main" val="17567814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B943FEAF-E61E-1C5F-22BC-7153B85E08CC}"/>
              </a:ext>
            </a:extLst>
          </p:cNvPr>
          <p:cNvSpPr>
            <a:spLocks noGrp="1"/>
          </p:cNvSpPr>
          <p:nvPr>
            <p:ph type="body" idx="1"/>
          </p:nvPr>
        </p:nvSpPr>
        <p:spPr>
          <a:xfrm>
            <a:off x="291704" y="988100"/>
            <a:ext cx="3884011" cy="2733675"/>
          </a:xfrm>
        </p:spPr>
        <p:style>
          <a:lnRef idx="1">
            <a:schemeClr val="accent1"/>
          </a:lnRef>
          <a:fillRef idx="3">
            <a:schemeClr val="accent1"/>
          </a:fillRef>
          <a:effectRef idx="2">
            <a:schemeClr val="accent1"/>
          </a:effectRef>
          <a:fontRef idx="minor">
            <a:schemeClr val="lt1"/>
          </a:fontRef>
        </p:style>
        <p:txBody>
          <a:bodyPr/>
          <a:lstStyle/>
          <a:p>
            <a:pPr marL="67945" algn="l">
              <a:spcBef>
                <a:spcPts val="5"/>
              </a:spcBef>
              <a:spcAft>
                <a:spcPts val="0"/>
              </a:spcAft>
            </a:pPr>
            <a:r>
              <a:rPr lang="it-IT" sz="1100" b="0" i="1">
                <a:solidFill>
                  <a:srgbClr val="000000"/>
                </a:solidFill>
                <a:effectLst/>
                <a:latin typeface="+mn-lt"/>
                <a:ea typeface="Times New Roman" panose="02020603050405020304" pitchFamily="18" charset="0"/>
              </a:rPr>
              <a:t>Art. 34 del DPR n. 380/2001 </a:t>
            </a:r>
          </a:p>
          <a:p>
            <a:pPr marL="67945" algn="l">
              <a:spcBef>
                <a:spcPts val="5"/>
              </a:spcBef>
              <a:spcAft>
                <a:spcPts val="0"/>
              </a:spcAft>
            </a:pPr>
            <a:r>
              <a:rPr lang="it-IT" sz="1100" b="0" i="1">
                <a:solidFill>
                  <a:srgbClr val="000000"/>
                </a:solidFill>
                <a:effectLst/>
                <a:latin typeface="+mn-lt"/>
                <a:ea typeface="Times New Roman" panose="02020603050405020304" pitchFamily="18" charset="0"/>
              </a:rPr>
              <a:t>Interventi eseguiti in parziale difformità dal permesso di costruire </a:t>
            </a:r>
          </a:p>
          <a:p>
            <a:pPr marL="67945" algn="l">
              <a:spcBef>
                <a:spcPts val="5"/>
              </a:spcBef>
              <a:spcAft>
                <a:spcPts val="0"/>
              </a:spcAft>
            </a:pPr>
            <a:endParaRPr lang="it-IT" sz="1100" b="0" i="1">
              <a:solidFill>
                <a:srgbClr val="000000"/>
              </a:solidFill>
              <a:effectLst/>
              <a:latin typeface="+mn-lt"/>
              <a:ea typeface="Times New Roman" panose="02020603050405020304" pitchFamily="18" charset="0"/>
            </a:endParaRPr>
          </a:p>
          <a:p>
            <a:pPr marL="67945" algn="l">
              <a:spcBef>
                <a:spcPts val="5"/>
              </a:spcBef>
              <a:spcAft>
                <a:spcPts val="0"/>
              </a:spcAft>
            </a:pPr>
            <a:r>
              <a:rPr lang="it-IT" sz="1100" b="0" i="1">
                <a:solidFill>
                  <a:srgbClr val="000000"/>
                </a:solidFill>
                <a:effectLst/>
                <a:latin typeface="+mn-lt"/>
                <a:ea typeface="Times New Roman" panose="02020603050405020304" pitchFamily="18" charset="0"/>
              </a:rPr>
              <a:t>2. Quando la demolizione non può avvenire senza pregiudizio della parte eseguita in conformità, il dirigente o il responsabile dell’ufficio applica una sanzione pari al doppio triplo del costo di produzione, stabilito in base alla legge 27 luglio 1978, n. 392, della parte dell'opera realizzata in difformità dal permesso di costruire, se ad uso residenziale, e pari al doppio triplo del valore venale, determinato a cura della agenzia del territorio, per le opere adibite ad usi diversi da quello residenziale. </a:t>
            </a:r>
          </a:p>
        </p:txBody>
      </p:sp>
      <p:sp>
        <p:nvSpPr>
          <p:cNvPr id="7" name="Titolo 1">
            <a:extLst>
              <a:ext uri="{FF2B5EF4-FFF2-40B4-BE49-F238E27FC236}">
                <a16:creationId xmlns:a16="http://schemas.microsoft.com/office/drawing/2014/main" id="{6D62BBDF-8E24-ED38-6573-09FF5B331B1D}"/>
              </a:ext>
            </a:extLst>
          </p:cNvPr>
          <p:cNvSpPr>
            <a:spLocks noGrp="1"/>
          </p:cNvSpPr>
          <p:nvPr>
            <p:ph type="title"/>
          </p:nvPr>
        </p:nvSpPr>
        <p:spPr>
          <a:xfrm>
            <a:off x="291704" y="210207"/>
            <a:ext cx="9265452" cy="584774"/>
          </a:xfrm>
        </p:spPr>
        <p:txBody>
          <a:bodyPr>
            <a:normAutofit fontScale="90000"/>
          </a:bodyPr>
          <a:lstStyle/>
          <a:p>
            <a:r>
              <a:rPr lang="it-IT" sz="2400">
                <a:solidFill>
                  <a:srgbClr val="002060"/>
                </a:solidFill>
              </a:rPr>
              <a:t>8.  INTERVENTI ESEGUITI IN PARZIALE DIFFORMITÀ DAL PERMESSO DI COSTRUIRE</a:t>
            </a:r>
          </a:p>
        </p:txBody>
      </p:sp>
      <p:sp>
        <p:nvSpPr>
          <p:cNvPr id="4" name="Segnaposto testo 3">
            <a:extLst>
              <a:ext uri="{FF2B5EF4-FFF2-40B4-BE49-F238E27FC236}">
                <a16:creationId xmlns:a16="http://schemas.microsoft.com/office/drawing/2014/main" id="{22F37F58-A3DB-08D4-0B13-FCA2107B1025}"/>
              </a:ext>
            </a:extLst>
          </p:cNvPr>
          <p:cNvSpPr>
            <a:spLocks noGrp="1"/>
          </p:cNvSpPr>
          <p:nvPr>
            <p:ph type="body" sz="quarter" idx="3"/>
          </p:nvPr>
        </p:nvSpPr>
        <p:spPr>
          <a:xfrm>
            <a:off x="4191000" y="876299"/>
            <a:ext cx="7674961" cy="2845476"/>
          </a:xfrm>
        </p:spPr>
        <p:txBody>
          <a:bodyPr/>
          <a:lstStyle/>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L’innovazione apportata all’art. 34, non attiene né al procedimento sanzionatorio, né alla modalità di calcolo del parametro di riferimento per la determinazione delle sanzioni pecuniarie alternative alla demolizione (che rimane fissato, se l’immobile interessato dall’abuso è ad uso residenziale, nel “costo di produzione, stabilito in base alla legge 27 luglio 1978, n. 392, della parte dell'opera realizzata in difformità dal permesso di costruire”; se l’immobile ha un uso diverso dal residenziale, nel “valore venale [delle opere abusive] determinato a cura dell’Agenzia del territorio”). </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La modifica riguarda solo il quantum della sanzione, che passa dal doppio di tali valori al triplo degli stessi.</a:t>
            </a:r>
          </a:p>
          <a:p>
            <a:endParaRPr lang="it-IT" sz="1600" b="0">
              <a:latin typeface="Franklin Gothic Book" panose="020B0503020102020204" pitchFamily="34" charset="0"/>
            </a:endParaRPr>
          </a:p>
        </p:txBody>
      </p:sp>
      <p:sp>
        <p:nvSpPr>
          <p:cNvPr id="2" name="CasellaDiTesto 1">
            <a:extLst>
              <a:ext uri="{FF2B5EF4-FFF2-40B4-BE49-F238E27FC236}">
                <a16:creationId xmlns:a16="http://schemas.microsoft.com/office/drawing/2014/main" id="{6D9EE9AF-CB96-18D1-8864-BFC2B9188853}"/>
              </a:ext>
            </a:extLst>
          </p:cNvPr>
          <p:cNvSpPr txBox="1"/>
          <p:nvPr/>
        </p:nvSpPr>
        <p:spPr>
          <a:xfrm>
            <a:off x="4276724" y="4110819"/>
            <a:ext cx="7503511" cy="584775"/>
          </a:xfrm>
          <a:prstGeom prst="rect">
            <a:avLst/>
          </a:prstGeom>
          <a:ln>
            <a:solidFill>
              <a:srgbClr val="A5002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R="60325" lvl="0" algn="just">
              <a:spcBef>
                <a:spcPts val="1255"/>
              </a:spcBef>
              <a:spcAft>
                <a:spcPts val="0"/>
              </a:spcAft>
              <a:buSzPts val="1100"/>
              <a:tabLst>
                <a:tab pos="231140" algn="l"/>
              </a:tabLst>
            </a:pPr>
            <a:r>
              <a:rPr lang="it-IT" sz="1600" b="1">
                <a:solidFill>
                  <a:srgbClr val="A50021"/>
                </a:solidFill>
                <a:latin typeface="Franklin Gothic Book" panose="020B0503020102020204" pitchFamily="34" charset="0"/>
              </a:rPr>
              <a:t>Tale disciplina è direttamente operante in quanto la materia in Regione Liguria era già regolata dal previgente art. 34 del T.U. di cui al D.P.R. 380/2001 e s.m.. </a:t>
            </a:r>
          </a:p>
        </p:txBody>
      </p:sp>
    </p:spTree>
    <p:extLst>
      <p:ext uri="{BB962C8B-B14F-4D97-AF65-F5344CB8AC3E}">
        <p14:creationId xmlns:p14="http://schemas.microsoft.com/office/powerpoint/2010/main" val="36958196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B943FEAF-E61E-1C5F-22BC-7153B85E08CC}"/>
              </a:ext>
            </a:extLst>
          </p:cNvPr>
          <p:cNvSpPr>
            <a:spLocks noGrp="1"/>
          </p:cNvSpPr>
          <p:nvPr>
            <p:ph type="body" idx="1"/>
          </p:nvPr>
        </p:nvSpPr>
        <p:spPr>
          <a:xfrm>
            <a:off x="291704" y="988100"/>
            <a:ext cx="3884011" cy="5107900"/>
          </a:xfrm>
        </p:spPr>
        <p:style>
          <a:lnRef idx="1">
            <a:schemeClr val="accent1"/>
          </a:lnRef>
          <a:fillRef idx="3">
            <a:schemeClr val="accent1"/>
          </a:fillRef>
          <a:effectRef idx="2">
            <a:schemeClr val="accent1"/>
          </a:effectRef>
          <a:fontRef idx="minor">
            <a:schemeClr val="lt1"/>
          </a:fontRef>
        </p:style>
        <p:txBody>
          <a:bodyPr/>
          <a:lstStyle/>
          <a:p>
            <a:pPr marL="67945" algn="l">
              <a:spcBef>
                <a:spcPts val="5"/>
              </a:spcBef>
              <a:spcAft>
                <a:spcPts val="0"/>
              </a:spcAft>
            </a:pPr>
            <a:r>
              <a:rPr lang="it-IT" sz="1100" b="0" i="1">
                <a:solidFill>
                  <a:srgbClr val="000000"/>
                </a:solidFill>
                <a:effectLst/>
                <a:latin typeface="+mn-lt"/>
                <a:ea typeface="Times New Roman" panose="02020603050405020304" pitchFamily="18" charset="0"/>
              </a:rPr>
              <a:t>Art. 34-bis del DPR n. 380/2001 Tolleranze costruttive</a:t>
            </a:r>
          </a:p>
          <a:p>
            <a:pPr marL="67945" algn="l">
              <a:spcBef>
                <a:spcPts val="5"/>
              </a:spcBef>
              <a:spcAft>
                <a:spcPts val="0"/>
              </a:spcAft>
            </a:pPr>
            <a:endParaRPr lang="it-IT" sz="1100" b="0" i="1">
              <a:solidFill>
                <a:srgbClr val="000000"/>
              </a:solidFill>
              <a:effectLst/>
              <a:latin typeface="+mn-lt"/>
              <a:ea typeface="Times New Roman" panose="02020603050405020304" pitchFamily="18" charset="0"/>
            </a:endParaRPr>
          </a:p>
          <a:p>
            <a:pPr marL="67945" algn="l">
              <a:spcBef>
                <a:spcPts val="5"/>
              </a:spcBef>
              <a:spcAft>
                <a:spcPts val="0"/>
              </a:spcAft>
            </a:pPr>
            <a:r>
              <a:rPr lang="it-IT" sz="1100" b="0" i="1">
                <a:solidFill>
                  <a:srgbClr val="000000"/>
                </a:solidFill>
                <a:effectLst/>
                <a:latin typeface="+mn-lt"/>
                <a:ea typeface="Times New Roman" panose="02020603050405020304" pitchFamily="18" charset="0"/>
              </a:rPr>
              <a:t>1. Il mancato rispetto dell’altezza, dei distacchi, della cubatura, della superficie coperta e di ogni altro parametro delle singole unità immobiliari non costituisce violazione edilizia se contenuto entro il limite del 2 per cento delle misure previste nel titolo abilitativo.</a:t>
            </a:r>
          </a:p>
          <a:p>
            <a:pPr marL="67945" algn="l">
              <a:spcBef>
                <a:spcPts val="5"/>
              </a:spcBef>
              <a:spcAft>
                <a:spcPts val="0"/>
              </a:spcAft>
            </a:pPr>
            <a:endParaRPr lang="it-IT" sz="1100" b="0" i="1">
              <a:solidFill>
                <a:srgbClr val="000000"/>
              </a:solidFill>
              <a:effectLst/>
              <a:latin typeface="+mn-lt"/>
              <a:ea typeface="Times New Roman" panose="02020603050405020304" pitchFamily="18" charset="0"/>
            </a:endParaRPr>
          </a:p>
          <a:p>
            <a:pPr marL="67945" algn="l">
              <a:spcBef>
                <a:spcPts val="5"/>
              </a:spcBef>
              <a:spcAft>
                <a:spcPts val="0"/>
              </a:spcAft>
            </a:pPr>
            <a:r>
              <a:rPr lang="it-IT" sz="1100" b="0" i="1">
                <a:solidFill>
                  <a:srgbClr val="000000"/>
                </a:solidFill>
                <a:effectLst/>
                <a:latin typeface="+mn-lt"/>
                <a:ea typeface="Times New Roman" panose="02020603050405020304" pitchFamily="18" charset="0"/>
              </a:rPr>
              <a:t>1-bis. Per gli interventi realizzati entro il 24 maggio 2024, il mancato rispetto dell'altezza, dei distacchi, della cubatura, della superficie coperta e di ogni altro parametro delle singole unità immobiliari non costituisce violazione edilizia se contenuto entro i limiti:</a:t>
            </a:r>
          </a:p>
          <a:p>
            <a:pPr marL="67945" algn="l">
              <a:spcBef>
                <a:spcPts val="5"/>
              </a:spcBef>
              <a:spcAft>
                <a:spcPts val="0"/>
              </a:spcAft>
            </a:pPr>
            <a:r>
              <a:rPr lang="it-IT" sz="1100" b="0" i="1">
                <a:solidFill>
                  <a:srgbClr val="000000"/>
                </a:solidFill>
                <a:effectLst/>
                <a:latin typeface="+mn-lt"/>
                <a:ea typeface="Times New Roman" panose="02020603050405020304" pitchFamily="18" charset="0"/>
              </a:rPr>
              <a:t>a) del 2 per cento delle misure previste nel titolo abilitativo per le unità immobiliari con superficie utile superiore ai 500 metri quadrati;</a:t>
            </a:r>
          </a:p>
          <a:p>
            <a:pPr marL="67945" algn="l">
              <a:spcBef>
                <a:spcPts val="5"/>
              </a:spcBef>
              <a:spcAft>
                <a:spcPts val="0"/>
              </a:spcAft>
            </a:pPr>
            <a:r>
              <a:rPr lang="it-IT" sz="1100" b="0" i="1">
                <a:solidFill>
                  <a:srgbClr val="000000"/>
                </a:solidFill>
                <a:effectLst/>
                <a:latin typeface="+mn-lt"/>
                <a:ea typeface="Times New Roman" panose="02020603050405020304" pitchFamily="18" charset="0"/>
              </a:rPr>
              <a:t>b) del 3 per cento delle misure previste nel titolo abilitativo per le unità immobiliari con superficie utile compresa tra i 300 e i 500 metri quadrati;</a:t>
            </a:r>
          </a:p>
          <a:p>
            <a:pPr marL="67945" algn="l">
              <a:spcBef>
                <a:spcPts val="5"/>
              </a:spcBef>
              <a:spcAft>
                <a:spcPts val="0"/>
              </a:spcAft>
            </a:pPr>
            <a:r>
              <a:rPr lang="it-IT" sz="1100" b="0" i="1">
                <a:solidFill>
                  <a:srgbClr val="000000"/>
                </a:solidFill>
                <a:effectLst/>
                <a:latin typeface="+mn-lt"/>
                <a:ea typeface="Times New Roman" panose="02020603050405020304" pitchFamily="18" charset="0"/>
              </a:rPr>
              <a:t>c) del 4 per cento delle misure previste nel titolo abilitativo per le unità immobiliari con superficie utile compresa tra i 100 e i 300 metri quadrati;</a:t>
            </a:r>
          </a:p>
          <a:p>
            <a:pPr marL="67945" algn="l">
              <a:spcBef>
                <a:spcPts val="5"/>
              </a:spcBef>
              <a:spcAft>
                <a:spcPts val="0"/>
              </a:spcAft>
            </a:pPr>
            <a:r>
              <a:rPr lang="it-IT" sz="1100" b="0" i="1">
                <a:solidFill>
                  <a:srgbClr val="000000"/>
                </a:solidFill>
                <a:effectLst/>
                <a:latin typeface="+mn-lt"/>
                <a:ea typeface="Times New Roman" panose="02020603050405020304" pitchFamily="18" charset="0"/>
              </a:rPr>
              <a:t>d) del 5 per cento delle misure previste nel titolo abilitativo per le unità immobiliari con superficie utile inferiore ai 100 metri quadrati.</a:t>
            </a:r>
          </a:p>
        </p:txBody>
      </p:sp>
      <p:sp>
        <p:nvSpPr>
          <p:cNvPr id="7" name="Titolo 1">
            <a:extLst>
              <a:ext uri="{FF2B5EF4-FFF2-40B4-BE49-F238E27FC236}">
                <a16:creationId xmlns:a16="http://schemas.microsoft.com/office/drawing/2014/main" id="{6D62BBDF-8E24-ED38-6573-09FF5B331B1D}"/>
              </a:ext>
            </a:extLst>
          </p:cNvPr>
          <p:cNvSpPr>
            <a:spLocks noGrp="1"/>
          </p:cNvSpPr>
          <p:nvPr>
            <p:ph type="title"/>
          </p:nvPr>
        </p:nvSpPr>
        <p:spPr>
          <a:xfrm>
            <a:off x="291704" y="122067"/>
            <a:ext cx="9265452" cy="409574"/>
          </a:xfrm>
        </p:spPr>
        <p:txBody>
          <a:bodyPr>
            <a:normAutofit/>
          </a:bodyPr>
          <a:lstStyle/>
          <a:p>
            <a:r>
              <a:rPr lang="it-IT" sz="2400">
                <a:solidFill>
                  <a:srgbClr val="002060"/>
                </a:solidFill>
              </a:rPr>
              <a:t>9.  TOLLERANZE COSTRUTTIVE</a:t>
            </a:r>
          </a:p>
        </p:txBody>
      </p:sp>
      <p:sp>
        <p:nvSpPr>
          <p:cNvPr id="4" name="Segnaposto testo 3">
            <a:extLst>
              <a:ext uri="{FF2B5EF4-FFF2-40B4-BE49-F238E27FC236}">
                <a16:creationId xmlns:a16="http://schemas.microsoft.com/office/drawing/2014/main" id="{22F37F58-A3DB-08D4-0B13-FCA2107B1025}"/>
              </a:ext>
            </a:extLst>
          </p:cNvPr>
          <p:cNvSpPr>
            <a:spLocks noGrp="1"/>
          </p:cNvSpPr>
          <p:nvPr>
            <p:ph type="body" sz="quarter" idx="3"/>
          </p:nvPr>
        </p:nvSpPr>
        <p:spPr>
          <a:xfrm>
            <a:off x="4276384" y="875050"/>
            <a:ext cx="7820542" cy="5220950"/>
          </a:xfrm>
        </p:spPr>
        <p:txBody>
          <a:bodyPr/>
          <a:lstStyle/>
          <a:p>
            <a:pPr marL="67945" marR="62230" algn="just">
              <a:lnSpc>
                <a:spcPct val="100000"/>
              </a:lnSpc>
              <a:spcBef>
                <a:spcPts val="1250"/>
              </a:spcBef>
              <a:spcAft>
                <a:spcPts val="0"/>
              </a:spcAft>
            </a:pPr>
            <a:r>
              <a:rPr lang="it-IT" sz="1600" u="sng">
                <a:solidFill>
                  <a:srgbClr val="000000"/>
                </a:solidFill>
                <a:effectLst/>
                <a:latin typeface="Franklin Gothic Book" panose="020B0503020102020204" pitchFamily="34" charset="0"/>
                <a:ea typeface="Times New Roman" panose="02020603050405020304" pitchFamily="18" charset="0"/>
              </a:rPr>
              <a:t>Il comma 1 </a:t>
            </a:r>
            <a:r>
              <a:rPr lang="it-IT" sz="1600" b="0">
                <a:solidFill>
                  <a:srgbClr val="000000"/>
                </a:solidFill>
                <a:effectLst/>
                <a:latin typeface="Franklin Gothic Book" panose="020B0503020102020204" pitchFamily="34" charset="0"/>
                <a:ea typeface="Times New Roman" panose="02020603050405020304" pitchFamily="18" charset="0"/>
              </a:rPr>
              <a:t>della norma statale, relativo alla definizione delle c.d. tolleranze esecutive del 2%, </a:t>
            </a:r>
            <a:r>
              <a:rPr lang="it-IT" sz="1600">
                <a:solidFill>
                  <a:srgbClr val="000000"/>
                </a:solidFill>
                <a:effectLst/>
                <a:latin typeface="Franklin Gothic Book" panose="020B0503020102020204" pitchFamily="34" charset="0"/>
                <a:ea typeface="Times New Roman" panose="02020603050405020304" pitchFamily="18" charset="0"/>
              </a:rPr>
              <a:t>non viene modificato dalla novella e, di conseguenza, continua ad operare a regime anche per il futuro</a:t>
            </a:r>
            <a:r>
              <a:rPr lang="it-IT" sz="1600" b="0">
                <a:solidFill>
                  <a:srgbClr val="000000"/>
                </a:solidFill>
                <a:effectLst/>
                <a:latin typeface="Franklin Gothic Book" panose="020B0503020102020204" pitchFamily="34" charset="0"/>
                <a:ea typeface="Times New Roman" panose="02020603050405020304" pitchFamily="18" charset="0"/>
              </a:rPr>
              <a:t>.</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Solo per gli interventi realizzati </a:t>
            </a:r>
            <a:r>
              <a:rPr lang="it-IT" sz="1600" u="sng">
                <a:solidFill>
                  <a:srgbClr val="000000"/>
                </a:solidFill>
                <a:effectLst/>
                <a:latin typeface="Franklin Gothic Book" panose="020B0503020102020204" pitchFamily="34" charset="0"/>
                <a:ea typeface="Times New Roman" panose="02020603050405020304" pitchFamily="18" charset="0"/>
              </a:rPr>
              <a:t>entro il 24 maggio 2024</a:t>
            </a:r>
            <a:r>
              <a:rPr lang="it-IT" sz="1600" b="0">
                <a:solidFill>
                  <a:srgbClr val="000000"/>
                </a:solidFill>
                <a:effectLst/>
                <a:latin typeface="Franklin Gothic Book" panose="020B0503020102020204" pitchFamily="34" charset="0"/>
                <a:ea typeface="Times New Roman" panose="02020603050405020304" pitchFamily="18" charset="0"/>
              </a:rPr>
              <a:t>, per le tolleranze esecutive che abbiano comportato il “mancato rispetto di altezza, distacchi, copertura, superficie coperta e di ogni altro parametro delle singole unità immobiliari” sono fissati </a:t>
            </a:r>
            <a:r>
              <a:rPr lang="it-IT" sz="1600">
                <a:solidFill>
                  <a:srgbClr val="000000"/>
                </a:solidFill>
                <a:effectLst/>
                <a:latin typeface="Franklin Gothic Book" panose="020B0503020102020204" pitchFamily="34" charset="0"/>
                <a:ea typeface="Times New Roman" panose="02020603050405020304" pitchFamily="18" charset="0"/>
              </a:rPr>
              <a:t>nuovi limiti dimensionali</a:t>
            </a:r>
            <a:r>
              <a:rPr lang="it-IT" sz="1600" b="0">
                <a:solidFill>
                  <a:srgbClr val="000000"/>
                </a:solidFill>
                <a:effectLst/>
                <a:latin typeface="Franklin Gothic Book" panose="020B0503020102020204" pitchFamily="34" charset="0"/>
                <a:ea typeface="Times New Roman" panose="02020603050405020304" pitchFamily="18" charset="0"/>
              </a:rPr>
              <a:t>, parametrati alla superficie utile dell’unità immobiliare (</a:t>
            </a:r>
            <a:r>
              <a:rPr lang="it-IT" sz="1600" u="sng">
                <a:solidFill>
                  <a:srgbClr val="000000"/>
                </a:solidFill>
                <a:effectLst/>
                <a:latin typeface="Franklin Gothic Book" panose="020B0503020102020204" pitchFamily="34" charset="0"/>
                <a:ea typeface="Times New Roman" panose="02020603050405020304" pitchFamily="18" charset="0"/>
              </a:rPr>
              <a:t>comma 1-bis art. 34-bis</a:t>
            </a:r>
            <a:r>
              <a:rPr lang="it-IT" sz="1600" b="0">
                <a:solidFill>
                  <a:srgbClr val="000000"/>
                </a:solidFill>
                <a:effectLst/>
                <a:latin typeface="Franklin Gothic Book" panose="020B0503020102020204" pitchFamily="34" charset="0"/>
                <a:ea typeface="Times New Roman" panose="02020603050405020304" pitchFamily="18" charset="0"/>
              </a:rPr>
              <a:t>):</a:t>
            </a:r>
          </a:p>
          <a:p>
            <a:pPr marL="67945" marR="62230" algn="just">
              <a:lnSpc>
                <a:spcPct val="100000"/>
              </a:lnSpc>
              <a:spcBef>
                <a:spcPts val="1250"/>
              </a:spcBef>
              <a:spcAft>
                <a:spcPts val="0"/>
              </a:spcAft>
            </a:pPr>
            <a:r>
              <a:rPr lang="it-IT" sz="1400">
                <a:solidFill>
                  <a:srgbClr val="000000"/>
                </a:solidFill>
                <a:effectLst/>
                <a:latin typeface="Franklin Gothic Book" panose="020B0503020102020204" pitchFamily="34" charset="0"/>
                <a:ea typeface="Times New Roman" panose="02020603050405020304" pitchFamily="18" charset="0"/>
              </a:rPr>
              <a:t>- 2%, per le U.I. &gt; 500 mq;</a:t>
            </a:r>
          </a:p>
          <a:p>
            <a:pPr marL="67945" marR="62230" algn="just">
              <a:lnSpc>
                <a:spcPct val="100000"/>
              </a:lnSpc>
              <a:spcBef>
                <a:spcPts val="1250"/>
              </a:spcBef>
              <a:spcAft>
                <a:spcPts val="0"/>
              </a:spcAft>
            </a:pPr>
            <a:r>
              <a:rPr lang="it-IT" sz="1400">
                <a:solidFill>
                  <a:srgbClr val="000000"/>
                </a:solidFill>
                <a:effectLst/>
                <a:latin typeface="Franklin Gothic Book" panose="020B0503020102020204" pitchFamily="34" charset="0"/>
                <a:ea typeface="Times New Roman" panose="02020603050405020304" pitchFamily="18" charset="0"/>
              </a:rPr>
              <a:t>- 3%, per le U.I. da ≤ 500 mq a 300 mq;</a:t>
            </a:r>
          </a:p>
          <a:p>
            <a:pPr marL="67945" marR="62230" algn="just">
              <a:lnSpc>
                <a:spcPct val="100000"/>
              </a:lnSpc>
              <a:spcBef>
                <a:spcPts val="1250"/>
              </a:spcBef>
              <a:spcAft>
                <a:spcPts val="0"/>
              </a:spcAft>
            </a:pPr>
            <a:r>
              <a:rPr lang="it-IT" sz="1400">
                <a:solidFill>
                  <a:srgbClr val="000000"/>
                </a:solidFill>
                <a:effectLst/>
                <a:latin typeface="Franklin Gothic Book" panose="020B0503020102020204" pitchFamily="34" charset="0"/>
                <a:ea typeface="Times New Roman" panose="02020603050405020304" pitchFamily="18" charset="0"/>
              </a:rPr>
              <a:t>- 4%, per le U.I. da &lt; 300 mq a 100 mq;</a:t>
            </a:r>
          </a:p>
          <a:p>
            <a:pPr marL="67945" marR="62230" algn="just">
              <a:lnSpc>
                <a:spcPct val="100000"/>
              </a:lnSpc>
              <a:spcBef>
                <a:spcPts val="1250"/>
              </a:spcBef>
              <a:spcAft>
                <a:spcPts val="0"/>
              </a:spcAft>
            </a:pPr>
            <a:r>
              <a:rPr lang="it-IT" sz="1400">
                <a:solidFill>
                  <a:srgbClr val="000000"/>
                </a:solidFill>
                <a:effectLst/>
                <a:latin typeface="Franklin Gothic Book" panose="020B0503020102020204" pitchFamily="34" charset="0"/>
                <a:ea typeface="Times New Roman" panose="02020603050405020304" pitchFamily="18" charset="0"/>
              </a:rPr>
              <a:t>- 5%, per le U.I. da &lt; 100 mq a ≥ 60 mq;</a:t>
            </a:r>
          </a:p>
          <a:p>
            <a:pPr marL="67945" marR="62230" algn="just">
              <a:lnSpc>
                <a:spcPct val="100000"/>
              </a:lnSpc>
              <a:spcBef>
                <a:spcPts val="1250"/>
              </a:spcBef>
              <a:spcAft>
                <a:spcPts val="0"/>
              </a:spcAft>
            </a:pPr>
            <a:r>
              <a:rPr lang="it-IT" sz="1400">
                <a:solidFill>
                  <a:srgbClr val="000000"/>
                </a:solidFill>
                <a:effectLst/>
                <a:latin typeface="Franklin Gothic Book" panose="020B0503020102020204" pitchFamily="34" charset="0"/>
                <a:ea typeface="Times New Roman" panose="02020603050405020304" pitchFamily="18" charset="0"/>
              </a:rPr>
              <a:t>- 6%, per le U.I. &lt; 60 mq.</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Viene precisato che </a:t>
            </a:r>
            <a:r>
              <a:rPr lang="it-IT" sz="1600">
                <a:solidFill>
                  <a:srgbClr val="000000"/>
                </a:solidFill>
                <a:effectLst/>
                <a:latin typeface="Franklin Gothic Book" panose="020B0503020102020204" pitchFamily="34" charset="0"/>
                <a:ea typeface="Times New Roman" panose="02020603050405020304" pitchFamily="18" charset="0"/>
              </a:rPr>
              <a:t>il computo della SU, ai fini nel nuovo comma 1-bis</a:t>
            </a:r>
            <a:r>
              <a:rPr lang="it-IT" sz="1600" b="0">
                <a:solidFill>
                  <a:srgbClr val="000000"/>
                </a:solidFill>
                <a:effectLst/>
                <a:latin typeface="Franklin Gothic Book" panose="020B0503020102020204" pitchFamily="34" charset="0"/>
                <a:ea typeface="Times New Roman" panose="02020603050405020304" pitchFamily="18" charset="0"/>
              </a:rPr>
              <a:t>, deve essere effettuato tenendo conto “</a:t>
            </a:r>
            <a:r>
              <a:rPr lang="it-IT" sz="1600" b="0" i="1">
                <a:solidFill>
                  <a:srgbClr val="000000"/>
                </a:solidFill>
                <a:effectLst/>
                <a:latin typeface="Franklin Gothic Book" panose="020B0503020102020204" pitchFamily="34" charset="0"/>
                <a:ea typeface="Times New Roman" panose="02020603050405020304" pitchFamily="18" charset="0"/>
              </a:rPr>
              <a:t>della sola superficie assentita con il titolo edilizio che ha abilitato la realizzazione dell’intervento, al netto di eventuali frazionamenti dell’immobile o dell’unità immobiliare eseguiti nel corso del tempo</a:t>
            </a:r>
            <a:r>
              <a:rPr lang="it-IT" sz="1600" b="0">
                <a:solidFill>
                  <a:srgbClr val="000000"/>
                </a:solidFill>
                <a:effectLst/>
                <a:latin typeface="Franklin Gothic Book" panose="020B0503020102020204" pitchFamily="34" charset="0"/>
                <a:ea typeface="Times New Roman" panose="02020603050405020304" pitchFamily="18" charset="0"/>
              </a:rPr>
              <a:t>”.</a:t>
            </a:r>
          </a:p>
        </p:txBody>
      </p:sp>
      <p:sp>
        <p:nvSpPr>
          <p:cNvPr id="5" name="CasellaDiTesto 4">
            <a:extLst>
              <a:ext uri="{FF2B5EF4-FFF2-40B4-BE49-F238E27FC236}">
                <a16:creationId xmlns:a16="http://schemas.microsoft.com/office/drawing/2014/main" id="{4D46CADC-D3EB-F7F2-4556-A3B518D3AC4E}"/>
              </a:ext>
            </a:extLst>
          </p:cNvPr>
          <p:cNvSpPr txBox="1"/>
          <p:nvPr/>
        </p:nvSpPr>
        <p:spPr>
          <a:xfrm>
            <a:off x="291704" y="506967"/>
            <a:ext cx="5654566" cy="369332"/>
          </a:xfrm>
          <a:prstGeom prst="rect">
            <a:avLst/>
          </a:prstGeom>
          <a:noFill/>
        </p:spPr>
        <p:txBody>
          <a:bodyPr wrap="square" rtlCol="0">
            <a:spAutoFit/>
          </a:bodyPr>
          <a:lstStyle/>
          <a:p>
            <a:r>
              <a:rPr lang="it-IT" sz="1800" b="1">
                <a:solidFill>
                  <a:schemeClr val="tx2">
                    <a:lumMod val="25000"/>
                  </a:schemeClr>
                </a:solidFill>
                <a:latin typeface="Poppins" panose="00000500000000000000" pitchFamily="2" charset="0"/>
                <a:cs typeface="Poppins" panose="00000500000000000000" pitchFamily="2" charset="0"/>
              </a:rPr>
              <a:t>9.1. </a:t>
            </a:r>
            <a:r>
              <a:rPr lang="it-IT" sz="1800" b="1" u="sng">
                <a:solidFill>
                  <a:schemeClr val="tx2">
                    <a:lumMod val="25000"/>
                  </a:schemeClr>
                </a:solidFill>
                <a:latin typeface="Poppins" panose="00000500000000000000" pitchFamily="2" charset="0"/>
                <a:cs typeface="Poppins" panose="00000500000000000000" pitchFamily="2" charset="0"/>
              </a:rPr>
              <a:t>Tolleranze esecutive dal 2% al 6%</a:t>
            </a:r>
          </a:p>
        </p:txBody>
      </p:sp>
    </p:spTree>
    <p:extLst>
      <p:ext uri="{BB962C8B-B14F-4D97-AF65-F5344CB8AC3E}">
        <p14:creationId xmlns:p14="http://schemas.microsoft.com/office/powerpoint/2010/main" val="5587080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B943FEAF-E61E-1C5F-22BC-7153B85E08CC}"/>
              </a:ext>
            </a:extLst>
          </p:cNvPr>
          <p:cNvSpPr>
            <a:spLocks noGrp="1"/>
          </p:cNvSpPr>
          <p:nvPr>
            <p:ph type="body" idx="1"/>
          </p:nvPr>
        </p:nvSpPr>
        <p:spPr>
          <a:xfrm>
            <a:off x="272654" y="1095374"/>
            <a:ext cx="3884011" cy="2562225"/>
          </a:xfrm>
        </p:spPr>
        <p:style>
          <a:lnRef idx="1">
            <a:schemeClr val="accent1"/>
          </a:lnRef>
          <a:fillRef idx="3">
            <a:schemeClr val="accent1"/>
          </a:fillRef>
          <a:effectRef idx="2">
            <a:schemeClr val="accent1"/>
          </a:effectRef>
          <a:fontRef idx="minor">
            <a:schemeClr val="lt1"/>
          </a:fontRef>
        </p:style>
        <p:txBody>
          <a:bodyPr/>
          <a:lstStyle/>
          <a:p>
            <a:pPr marL="67945" algn="l">
              <a:spcBef>
                <a:spcPts val="5"/>
              </a:spcBef>
              <a:spcAft>
                <a:spcPts val="0"/>
              </a:spcAft>
            </a:pPr>
            <a:r>
              <a:rPr lang="it-IT" sz="1100" b="0" i="1">
                <a:solidFill>
                  <a:srgbClr val="000000"/>
                </a:solidFill>
                <a:effectLst/>
                <a:latin typeface="+mn-lt"/>
                <a:ea typeface="Times New Roman" panose="02020603050405020304" pitchFamily="18" charset="0"/>
              </a:rPr>
              <a:t>d-bis) del 6 per cento delle misure previste nel titolo abilitativo per le unità immobiliari con superficie utile inferiore ai 60 metri quadrati.</a:t>
            </a:r>
          </a:p>
          <a:p>
            <a:pPr marL="67945" algn="l">
              <a:spcBef>
                <a:spcPts val="5"/>
              </a:spcBef>
              <a:spcAft>
                <a:spcPts val="0"/>
              </a:spcAft>
            </a:pPr>
            <a:endParaRPr lang="it-IT" sz="1100" b="0" i="1">
              <a:solidFill>
                <a:srgbClr val="000000"/>
              </a:solidFill>
              <a:effectLst/>
              <a:latin typeface="+mn-lt"/>
              <a:ea typeface="Times New Roman" panose="02020603050405020304" pitchFamily="18" charset="0"/>
            </a:endParaRPr>
          </a:p>
          <a:p>
            <a:pPr marL="67945" algn="l">
              <a:spcBef>
                <a:spcPts val="5"/>
              </a:spcBef>
              <a:spcAft>
                <a:spcPts val="0"/>
              </a:spcAft>
            </a:pPr>
            <a:r>
              <a:rPr lang="it-IT" sz="1100" b="0" i="1">
                <a:solidFill>
                  <a:srgbClr val="000000"/>
                </a:solidFill>
                <a:effectLst/>
                <a:latin typeface="+mn-lt"/>
                <a:ea typeface="Times New Roman" panose="02020603050405020304" pitchFamily="18" charset="0"/>
              </a:rPr>
              <a:t>1-ter. Ai fini del computo della superficie utile di cui al comma 1-bis, si tiene conto della sola superficie assentita con il titolo edilizio che ha abilitato la realizzazione dell’intervento, al netto di eventuali frazionamenti dell’immobile o dell’unità immobiliare eseguiti nel corso del tempo. Gli scostamenti di cui al comma 1 rispetto alle misure progettuali valgono anche per le misure minime individuate dalle disposizioni in materia di distanze e di requisiti igienico-sanitari»;</a:t>
            </a:r>
          </a:p>
        </p:txBody>
      </p:sp>
      <p:sp>
        <p:nvSpPr>
          <p:cNvPr id="7" name="Titolo 1">
            <a:extLst>
              <a:ext uri="{FF2B5EF4-FFF2-40B4-BE49-F238E27FC236}">
                <a16:creationId xmlns:a16="http://schemas.microsoft.com/office/drawing/2014/main" id="{6D62BBDF-8E24-ED38-6573-09FF5B331B1D}"/>
              </a:ext>
            </a:extLst>
          </p:cNvPr>
          <p:cNvSpPr>
            <a:spLocks noGrp="1"/>
          </p:cNvSpPr>
          <p:nvPr>
            <p:ph type="title"/>
          </p:nvPr>
        </p:nvSpPr>
        <p:spPr>
          <a:xfrm>
            <a:off x="291704" y="122067"/>
            <a:ext cx="9265452" cy="409574"/>
          </a:xfrm>
        </p:spPr>
        <p:txBody>
          <a:bodyPr>
            <a:normAutofit/>
          </a:bodyPr>
          <a:lstStyle/>
          <a:p>
            <a:r>
              <a:rPr lang="it-IT" sz="2400">
                <a:solidFill>
                  <a:srgbClr val="002060"/>
                </a:solidFill>
              </a:rPr>
              <a:t>9.  TOLLERANZE COSTRUTTIVE</a:t>
            </a:r>
          </a:p>
        </p:txBody>
      </p:sp>
      <p:sp>
        <p:nvSpPr>
          <p:cNvPr id="4" name="Segnaposto testo 3">
            <a:extLst>
              <a:ext uri="{FF2B5EF4-FFF2-40B4-BE49-F238E27FC236}">
                <a16:creationId xmlns:a16="http://schemas.microsoft.com/office/drawing/2014/main" id="{22F37F58-A3DB-08D4-0B13-FCA2107B1025}"/>
              </a:ext>
            </a:extLst>
          </p:cNvPr>
          <p:cNvSpPr>
            <a:spLocks noGrp="1"/>
          </p:cNvSpPr>
          <p:nvPr>
            <p:ph type="body" sz="quarter" idx="3"/>
          </p:nvPr>
        </p:nvSpPr>
        <p:spPr>
          <a:xfrm>
            <a:off x="4311059" y="1095374"/>
            <a:ext cx="7674961" cy="2801092"/>
          </a:xfrm>
        </p:spPr>
        <p:txBody>
          <a:bodyPr/>
          <a:lstStyle/>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Viene precisato che </a:t>
            </a:r>
            <a:r>
              <a:rPr lang="it-IT" sz="1600">
                <a:solidFill>
                  <a:srgbClr val="000000"/>
                </a:solidFill>
                <a:effectLst/>
                <a:latin typeface="Franklin Gothic Book" panose="020B0503020102020204" pitchFamily="34" charset="0"/>
                <a:ea typeface="Times New Roman" panose="02020603050405020304" pitchFamily="18" charset="0"/>
              </a:rPr>
              <a:t>il computo della SU, ai fini nel nuovo comma 1-bis</a:t>
            </a:r>
            <a:r>
              <a:rPr lang="it-IT" sz="1600" b="0">
                <a:solidFill>
                  <a:srgbClr val="000000"/>
                </a:solidFill>
                <a:effectLst/>
                <a:latin typeface="Franklin Gothic Book" panose="020B0503020102020204" pitchFamily="34" charset="0"/>
                <a:ea typeface="Times New Roman" panose="02020603050405020304" pitchFamily="18" charset="0"/>
              </a:rPr>
              <a:t>, deve essere effettuato tenendo conto “della sola superficie assentita con il titolo edilizio che ha abilitato la realizzazione dell’intervento, al netto di eventuali frazionamenti dell’immobile o dell’unità immobiliare eseguiti nel corso del tempo”.</a:t>
            </a:r>
          </a:p>
          <a:p>
            <a:pPr marL="67945" marR="62230" algn="just">
              <a:lnSpc>
                <a:spcPct val="100000"/>
              </a:lnSpc>
              <a:spcBef>
                <a:spcPts val="1250"/>
              </a:spcBef>
              <a:spcAft>
                <a:spcPts val="0"/>
              </a:spcAft>
            </a:pPr>
            <a:endParaRPr lang="it-IT" sz="1600" b="0">
              <a:solidFill>
                <a:srgbClr val="000000"/>
              </a:solidFill>
              <a:effectLst/>
              <a:latin typeface="Franklin Gothic Book" panose="020B0503020102020204" pitchFamily="34" charset="0"/>
              <a:ea typeface="Times New Roman" panose="02020603050405020304" pitchFamily="18" charset="0"/>
            </a:endParaRP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In sede di conversione, è stato precisato che le tolleranze esecutive del comma 1 (cioè, tolleranze esecutive a regime, nella misura del </a:t>
            </a:r>
            <a:r>
              <a:rPr lang="it-IT" sz="1600">
                <a:solidFill>
                  <a:srgbClr val="000000"/>
                </a:solidFill>
                <a:effectLst/>
                <a:latin typeface="Franklin Gothic Book" panose="020B0503020102020204" pitchFamily="34" charset="0"/>
                <a:ea typeface="Times New Roman" panose="02020603050405020304" pitchFamily="18" charset="0"/>
              </a:rPr>
              <a:t>2%</a:t>
            </a:r>
            <a:r>
              <a:rPr lang="it-IT" sz="1600" b="0">
                <a:solidFill>
                  <a:srgbClr val="000000"/>
                </a:solidFill>
                <a:effectLst/>
                <a:latin typeface="Franklin Gothic Book" panose="020B0503020102020204" pitchFamily="34" charset="0"/>
                <a:ea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rPr>
              <a:t>valgono anche per </a:t>
            </a:r>
            <a:r>
              <a:rPr lang="it-IT" sz="1600" b="0">
                <a:solidFill>
                  <a:srgbClr val="000000"/>
                </a:solidFill>
                <a:effectLst/>
                <a:latin typeface="Franklin Gothic Book" panose="020B0503020102020204" pitchFamily="34" charset="0"/>
                <a:ea typeface="Times New Roman" panose="02020603050405020304" pitchFamily="18" charset="0"/>
              </a:rPr>
              <a:t>le misure minime individuate dalle disposizioni in materia di </a:t>
            </a:r>
            <a:r>
              <a:rPr lang="it-IT" sz="1600">
                <a:solidFill>
                  <a:srgbClr val="000000"/>
                </a:solidFill>
                <a:effectLst/>
                <a:latin typeface="Franklin Gothic Book" panose="020B0503020102020204" pitchFamily="34" charset="0"/>
                <a:ea typeface="Times New Roman" panose="02020603050405020304" pitchFamily="18" charset="0"/>
              </a:rPr>
              <a:t>distanze tra gli edifici e dai confini e di requisiti igienico-sanitari</a:t>
            </a:r>
            <a:r>
              <a:rPr lang="it-IT" sz="1600" b="0">
                <a:solidFill>
                  <a:srgbClr val="000000"/>
                </a:solidFill>
                <a:effectLst/>
                <a:latin typeface="Franklin Gothic Book" panose="020B0503020102020204" pitchFamily="34" charset="0"/>
                <a:ea typeface="Times New Roman" panose="02020603050405020304" pitchFamily="18" charset="0"/>
              </a:rPr>
              <a:t>, in adesione all’orientamento espresso dalla Corte costituzionale nella sentenza n. 43/2020 (</a:t>
            </a:r>
            <a:r>
              <a:rPr lang="it-IT" sz="1600">
                <a:solidFill>
                  <a:srgbClr val="000000"/>
                </a:solidFill>
                <a:effectLst/>
                <a:latin typeface="Franklin Gothic Book" panose="020B0503020102020204" pitchFamily="34" charset="0"/>
                <a:ea typeface="Times New Roman" panose="02020603050405020304" pitchFamily="18" charset="0"/>
              </a:rPr>
              <a:t>secondo periodo del comma 1-ter</a:t>
            </a:r>
            <a:r>
              <a:rPr lang="it-IT" sz="1600" b="0">
                <a:solidFill>
                  <a:srgbClr val="000000"/>
                </a:solidFill>
                <a:effectLst/>
                <a:latin typeface="Franklin Gothic Book" panose="020B0503020102020204" pitchFamily="34" charset="0"/>
                <a:ea typeface="Times New Roman" panose="02020603050405020304" pitchFamily="18" charset="0"/>
              </a:rPr>
              <a:t>).</a:t>
            </a:r>
          </a:p>
        </p:txBody>
      </p:sp>
      <p:sp>
        <p:nvSpPr>
          <p:cNvPr id="2" name="CasellaDiTesto 1">
            <a:extLst>
              <a:ext uri="{FF2B5EF4-FFF2-40B4-BE49-F238E27FC236}">
                <a16:creationId xmlns:a16="http://schemas.microsoft.com/office/drawing/2014/main" id="{6D9EE9AF-CB96-18D1-8864-BFC2B9188853}"/>
              </a:ext>
            </a:extLst>
          </p:cNvPr>
          <p:cNvSpPr txBox="1"/>
          <p:nvPr/>
        </p:nvSpPr>
        <p:spPr>
          <a:xfrm>
            <a:off x="4406310" y="4460199"/>
            <a:ext cx="7503511" cy="584775"/>
          </a:xfrm>
          <a:prstGeom prst="rect">
            <a:avLst/>
          </a:prstGeom>
          <a:ln>
            <a:solidFill>
              <a:srgbClr val="A5002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R="60325" lvl="0" algn="just">
              <a:spcBef>
                <a:spcPts val="1255"/>
              </a:spcBef>
              <a:spcAft>
                <a:spcPts val="0"/>
              </a:spcAft>
              <a:buSzPts val="1100"/>
              <a:tabLst>
                <a:tab pos="231140" algn="l"/>
              </a:tabLst>
            </a:pPr>
            <a:r>
              <a:rPr lang="it-IT" sz="1600" b="1">
                <a:solidFill>
                  <a:srgbClr val="A50021"/>
                </a:solidFill>
                <a:latin typeface="Franklin Gothic Book" panose="020B0503020102020204" pitchFamily="34" charset="0"/>
              </a:rPr>
              <a:t>La nuova disciplina statale di dettaglio sopra descritta opera direttamente in Regione Liguria in quanto innovativa.</a:t>
            </a:r>
          </a:p>
        </p:txBody>
      </p:sp>
      <p:sp>
        <p:nvSpPr>
          <p:cNvPr id="5" name="CasellaDiTesto 4">
            <a:extLst>
              <a:ext uri="{FF2B5EF4-FFF2-40B4-BE49-F238E27FC236}">
                <a16:creationId xmlns:a16="http://schemas.microsoft.com/office/drawing/2014/main" id="{4D46CADC-D3EB-F7F2-4556-A3B518D3AC4E}"/>
              </a:ext>
            </a:extLst>
          </p:cNvPr>
          <p:cNvSpPr txBox="1"/>
          <p:nvPr/>
        </p:nvSpPr>
        <p:spPr>
          <a:xfrm>
            <a:off x="291704" y="506967"/>
            <a:ext cx="5654566" cy="369332"/>
          </a:xfrm>
          <a:prstGeom prst="rect">
            <a:avLst/>
          </a:prstGeom>
          <a:noFill/>
        </p:spPr>
        <p:txBody>
          <a:bodyPr wrap="square" rtlCol="0">
            <a:spAutoFit/>
          </a:bodyPr>
          <a:lstStyle/>
          <a:p>
            <a:r>
              <a:rPr lang="it-IT" sz="1800" b="1">
                <a:solidFill>
                  <a:schemeClr val="tx2">
                    <a:lumMod val="25000"/>
                  </a:schemeClr>
                </a:solidFill>
                <a:latin typeface="Poppins" panose="00000500000000000000" pitchFamily="2" charset="0"/>
                <a:cs typeface="Poppins" panose="00000500000000000000" pitchFamily="2" charset="0"/>
              </a:rPr>
              <a:t>9.1. </a:t>
            </a:r>
            <a:r>
              <a:rPr lang="it-IT" sz="1800" b="1" u="sng">
                <a:solidFill>
                  <a:schemeClr val="tx2">
                    <a:lumMod val="25000"/>
                  </a:schemeClr>
                </a:solidFill>
                <a:latin typeface="Poppins" panose="00000500000000000000" pitchFamily="2" charset="0"/>
                <a:cs typeface="Poppins" panose="00000500000000000000" pitchFamily="2" charset="0"/>
              </a:rPr>
              <a:t>Tolleranze esecutive dal 2% al 6%</a:t>
            </a:r>
          </a:p>
        </p:txBody>
      </p:sp>
    </p:spTree>
    <p:extLst>
      <p:ext uri="{BB962C8B-B14F-4D97-AF65-F5344CB8AC3E}">
        <p14:creationId xmlns:p14="http://schemas.microsoft.com/office/powerpoint/2010/main" val="884203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B943FEAF-E61E-1C5F-22BC-7153B85E08CC}"/>
              </a:ext>
            </a:extLst>
          </p:cNvPr>
          <p:cNvSpPr>
            <a:spLocks noGrp="1"/>
          </p:cNvSpPr>
          <p:nvPr>
            <p:ph type="body" idx="1"/>
          </p:nvPr>
        </p:nvSpPr>
        <p:spPr>
          <a:xfrm>
            <a:off x="282179" y="1095374"/>
            <a:ext cx="3884011" cy="4581526"/>
          </a:xfrm>
        </p:spPr>
        <p:style>
          <a:lnRef idx="1">
            <a:schemeClr val="accent1"/>
          </a:lnRef>
          <a:fillRef idx="3">
            <a:schemeClr val="accent1"/>
          </a:fillRef>
          <a:effectRef idx="2">
            <a:schemeClr val="accent1"/>
          </a:effectRef>
          <a:fontRef idx="minor">
            <a:schemeClr val="lt1"/>
          </a:fontRef>
        </p:style>
        <p:txBody>
          <a:bodyPr/>
          <a:lstStyle/>
          <a:p>
            <a:pPr marL="67945" algn="l">
              <a:spcBef>
                <a:spcPts val="5"/>
              </a:spcBef>
              <a:spcAft>
                <a:spcPts val="0"/>
              </a:spcAft>
            </a:pPr>
            <a:r>
              <a:rPr lang="it-IT" sz="1100" b="0" i="1">
                <a:solidFill>
                  <a:srgbClr val="000000"/>
                </a:solidFill>
                <a:effectLst/>
                <a:latin typeface="+mn-lt"/>
                <a:ea typeface="Times New Roman" panose="02020603050405020304" pitchFamily="18" charset="0"/>
              </a:rPr>
              <a:t>Art. 34-bis del DPR n. 380/2001 Tolleranze costruttive</a:t>
            </a:r>
          </a:p>
          <a:p>
            <a:pPr marL="67945" algn="l">
              <a:spcBef>
                <a:spcPts val="5"/>
              </a:spcBef>
              <a:spcAft>
                <a:spcPts val="0"/>
              </a:spcAft>
            </a:pPr>
            <a:endParaRPr lang="it-IT" sz="1100" b="0" i="1">
              <a:solidFill>
                <a:srgbClr val="000000"/>
              </a:solidFill>
              <a:effectLst/>
              <a:latin typeface="+mn-lt"/>
              <a:ea typeface="Times New Roman" panose="02020603050405020304" pitchFamily="18" charset="0"/>
            </a:endParaRPr>
          </a:p>
          <a:p>
            <a:pPr marL="67945" algn="l">
              <a:spcBef>
                <a:spcPts val="5"/>
              </a:spcBef>
              <a:spcAft>
                <a:spcPts val="0"/>
              </a:spcAft>
            </a:pPr>
            <a:r>
              <a:rPr lang="it-IT" sz="1100" b="0" i="1">
                <a:solidFill>
                  <a:srgbClr val="000000"/>
                </a:solidFill>
                <a:effectLst/>
                <a:latin typeface="+mn-lt"/>
                <a:ea typeface="Times New Roman" panose="02020603050405020304" pitchFamily="18" charset="0"/>
              </a:rPr>
              <a:t>2. Fuori dai casi di cui al comma 1, limitatamente agli immobili non sottoposti a tutela ai sensi del decreto legislativo 22 gennaio 2004, n. 42, costituiscono inoltre tolleranze esecutive le irregolarità geometriche e le modifiche alle finiture degli edifici di minima entità, nonché la diversa collocazione di impianti e opere interne, eseguite durante i lavori per l'attuazione di titoli abilitativi edilizi, a condizione che non comportino violazione della disciplina urbanistica ed edilizia e non pregiudichino l'agibilità dell'immobile.</a:t>
            </a:r>
          </a:p>
          <a:p>
            <a:pPr marL="67945" algn="l">
              <a:spcBef>
                <a:spcPts val="5"/>
              </a:spcBef>
              <a:spcAft>
                <a:spcPts val="0"/>
              </a:spcAft>
            </a:pPr>
            <a:endParaRPr lang="it-IT" sz="1100" b="0" i="1">
              <a:solidFill>
                <a:srgbClr val="000000"/>
              </a:solidFill>
              <a:effectLst/>
              <a:latin typeface="+mn-lt"/>
              <a:ea typeface="Times New Roman" panose="02020603050405020304" pitchFamily="18" charset="0"/>
            </a:endParaRPr>
          </a:p>
          <a:p>
            <a:pPr marL="67945" algn="l">
              <a:spcBef>
                <a:spcPts val="5"/>
              </a:spcBef>
              <a:spcAft>
                <a:spcPts val="0"/>
              </a:spcAft>
            </a:pPr>
            <a:r>
              <a:rPr lang="it-IT" sz="1100" b="0" i="1">
                <a:solidFill>
                  <a:srgbClr val="000000"/>
                </a:solidFill>
                <a:effectLst/>
                <a:latin typeface="+mn-lt"/>
                <a:ea typeface="Times New Roman" panose="02020603050405020304" pitchFamily="18" charset="0"/>
              </a:rPr>
              <a:t>2-bis. Per gli interventi realizzati entro il 24 maggio 2024, costituiscono inoltre tolleranze esecutive ai sensi e nel rispetto delle condizioni di cui al comma 2 il minore dimensionamento dell'edificio, la mancata realizzazione di elementi architettonici non strutturali, le irregolarità esecutive di muri esterni ed interni e la difforme ubicazione delle aperture interne, la difforme esecuzione di opere rientranti nella nozione di manutenzione ordinaria, gli errori progettuali corretti in cantiere e gli errori materiali di rappresentazione progettuale delle opere.</a:t>
            </a:r>
          </a:p>
        </p:txBody>
      </p:sp>
      <p:sp>
        <p:nvSpPr>
          <p:cNvPr id="7" name="Titolo 1">
            <a:extLst>
              <a:ext uri="{FF2B5EF4-FFF2-40B4-BE49-F238E27FC236}">
                <a16:creationId xmlns:a16="http://schemas.microsoft.com/office/drawing/2014/main" id="{6D62BBDF-8E24-ED38-6573-09FF5B331B1D}"/>
              </a:ext>
            </a:extLst>
          </p:cNvPr>
          <p:cNvSpPr>
            <a:spLocks noGrp="1"/>
          </p:cNvSpPr>
          <p:nvPr>
            <p:ph type="title"/>
          </p:nvPr>
        </p:nvSpPr>
        <p:spPr>
          <a:xfrm>
            <a:off x="291704" y="122067"/>
            <a:ext cx="9265452" cy="409574"/>
          </a:xfrm>
        </p:spPr>
        <p:txBody>
          <a:bodyPr>
            <a:normAutofit/>
          </a:bodyPr>
          <a:lstStyle/>
          <a:p>
            <a:r>
              <a:rPr lang="it-IT" sz="2400">
                <a:solidFill>
                  <a:srgbClr val="002060"/>
                </a:solidFill>
              </a:rPr>
              <a:t>9.  TOLLERANZE COSTRUTTIVE</a:t>
            </a:r>
          </a:p>
        </p:txBody>
      </p:sp>
      <p:sp>
        <p:nvSpPr>
          <p:cNvPr id="4" name="Segnaposto testo 3">
            <a:extLst>
              <a:ext uri="{FF2B5EF4-FFF2-40B4-BE49-F238E27FC236}">
                <a16:creationId xmlns:a16="http://schemas.microsoft.com/office/drawing/2014/main" id="{22F37F58-A3DB-08D4-0B13-FCA2107B1025}"/>
              </a:ext>
            </a:extLst>
          </p:cNvPr>
          <p:cNvSpPr>
            <a:spLocks noGrp="1"/>
          </p:cNvSpPr>
          <p:nvPr>
            <p:ph type="body" sz="quarter" idx="3"/>
          </p:nvPr>
        </p:nvSpPr>
        <p:spPr>
          <a:xfrm>
            <a:off x="4377734" y="1095374"/>
            <a:ext cx="7674961" cy="1028699"/>
          </a:xfrm>
        </p:spPr>
        <p:txBody>
          <a:bodyPr/>
          <a:lstStyle/>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Il nuovo </a:t>
            </a:r>
            <a:r>
              <a:rPr lang="it-IT" sz="1600">
                <a:solidFill>
                  <a:srgbClr val="000000"/>
                </a:solidFill>
                <a:effectLst/>
                <a:latin typeface="Franklin Gothic Book" panose="020B0503020102020204" pitchFamily="34" charset="0"/>
                <a:ea typeface="Times New Roman" panose="02020603050405020304" pitchFamily="18" charset="0"/>
              </a:rPr>
              <a:t>comma 2-bis </a:t>
            </a:r>
            <a:r>
              <a:rPr lang="it-IT" sz="1600" b="0">
                <a:solidFill>
                  <a:srgbClr val="000000"/>
                </a:solidFill>
                <a:effectLst/>
                <a:latin typeface="Franklin Gothic Book" panose="020B0503020102020204" pitchFamily="34" charset="0"/>
                <a:ea typeface="Times New Roman" panose="02020603050405020304" pitchFamily="18" charset="0"/>
              </a:rPr>
              <a:t>introduce una seconda fattispecie di “</a:t>
            </a:r>
            <a:r>
              <a:rPr lang="it-IT" sz="1600" i="1">
                <a:solidFill>
                  <a:srgbClr val="000000"/>
                </a:solidFill>
                <a:effectLst/>
                <a:latin typeface="Franklin Gothic Book" panose="020B0503020102020204" pitchFamily="34" charset="0"/>
                <a:ea typeface="Times New Roman" panose="02020603050405020304" pitchFamily="18" charset="0"/>
              </a:rPr>
              <a:t>tolleranza una tantum</a:t>
            </a:r>
            <a:r>
              <a:rPr lang="it-IT" sz="1600" b="0">
                <a:solidFill>
                  <a:srgbClr val="000000"/>
                </a:solidFill>
                <a:effectLst/>
                <a:latin typeface="Franklin Gothic Book" panose="020B0503020102020204" pitchFamily="34" charset="0"/>
                <a:ea typeface="Times New Roman" panose="02020603050405020304" pitchFamily="18" charset="0"/>
              </a:rPr>
              <a:t>”, circoscritta agli interventi realizzati </a:t>
            </a:r>
            <a:r>
              <a:rPr lang="it-IT" sz="1600">
                <a:solidFill>
                  <a:srgbClr val="000000"/>
                </a:solidFill>
                <a:effectLst/>
                <a:latin typeface="Franklin Gothic Book" panose="020B0503020102020204" pitchFamily="34" charset="0"/>
                <a:ea typeface="Times New Roman" panose="02020603050405020304" pitchFamily="18" charset="0"/>
              </a:rPr>
              <a:t>entro il 24 maggio 2024</a:t>
            </a:r>
            <a:r>
              <a:rPr lang="it-IT" sz="1600" b="0">
                <a:solidFill>
                  <a:srgbClr val="000000"/>
                </a:solidFill>
                <a:effectLst/>
                <a:latin typeface="Franklin Gothic Book" panose="020B0503020102020204" pitchFamily="34" charset="0"/>
                <a:ea typeface="Times New Roman" panose="02020603050405020304" pitchFamily="18" charset="0"/>
              </a:rPr>
              <a:t>. </a:t>
            </a:r>
          </a:p>
          <a:p>
            <a:pPr marL="67945" marR="62230" algn="just">
              <a:lnSpc>
                <a:spcPct val="100000"/>
              </a:lnSpc>
              <a:spcBef>
                <a:spcPts val="1250"/>
              </a:spcBef>
              <a:spcAft>
                <a:spcPts val="0"/>
              </a:spcAft>
            </a:pPr>
            <a:endParaRPr lang="it-IT" sz="1600" b="0">
              <a:solidFill>
                <a:srgbClr val="000000"/>
              </a:solidFill>
              <a:effectLst/>
              <a:latin typeface="Franklin Gothic Book" panose="020B0503020102020204" pitchFamily="34" charset="0"/>
              <a:ea typeface="Times New Roman" panose="02020603050405020304" pitchFamily="18" charset="0"/>
            </a:endParaRPr>
          </a:p>
        </p:txBody>
      </p:sp>
      <p:sp>
        <p:nvSpPr>
          <p:cNvPr id="5" name="CasellaDiTesto 4">
            <a:extLst>
              <a:ext uri="{FF2B5EF4-FFF2-40B4-BE49-F238E27FC236}">
                <a16:creationId xmlns:a16="http://schemas.microsoft.com/office/drawing/2014/main" id="{4D46CADC-D3EB-F7F2-4556-A3B518D3AC4E}"/>
              </a:ext>
            </a:extLst>
          </p:cNvPr>
          <p:cNvSpPr txBox="1"/>
          <p:nvPr/>
        </p:nvSpPr>
        <p:spPr>
          <a:xfrm>
            <a:off x="291704" y="506967"/>
            <a:ext cx="5654566" cy="369332"/>
          </a:xfrm>
          <a:prstGeom prst="rect">
            <a:avLst/>
          </a:prstGeom>
          <a:noFill/>
        </p:spPr>
        <p:txBody>
          <a:bodyPr wrap="square" rtlCol="0">
            <a:spAutoFit/>
          </a:bodyPr>
          <a:lstStyle/>
          <a:p>
            <a:r>
              <a:rPr lang="it-IT" sz="1800" b="1">
                <a:solidFill>
                  <a:schemeClr val="tx2">
                    <a:lumMod val="25000"/>
                  </a:schemeClr>
                </a:solidFill>
                <a:latin typeface="Poppins" panose="00000500000000000000" pitchFamily="2" charset="0"/>
                <a:cs typeface="Poppins" panose="00000500000000000000" pitchFamily="2" charset="0"/>
              </a:rPr>
              <a:t>9.2. </a:t>
            </a:r>
            <a:r>
              <a:rPr lang="it-IT" sz="1800" b="1" u="sng">
                <a:solidFill>
                  <a:schemeClr val="tx2">
                    <a:lumMod val="25000"/>
                  </a:schemeClr>
                </a:solidFill>
                <a:latin typeface="Poppins" panose="00000500000000000000" pitchFamily="2" charset="0"/>
                <a:cs typeface="Poppins" panose="00000500000000000000" pitchFamily="2" charset="0"/>
              </a:rPr>
              <a:t>Tolleranze di cantiere</a:t>
            </a:r>
          </a:p>
        </p:txBody>
      </p:sp>
    </p:spTree>
    <p:extLst>
      <p:ext uri="{BB962C8B-B14F-4D97-AF65-F5344CB8AC3E}">
        <p14:creationId xmlns:p14="http://schemas.microsoft.com/office/powerpoint/2010/main" val="3717991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B943FEAF-E61E-1C5F-22BC-7153B85E08CC}"/>
              </a:ext>
            </a:extLst>
          </p:cNvPr>
          <p:cNvSpPr>
            <a:spLocks noGrp="1"/>
          </p:cNvSpPr>
          <p:nvPr>
            <p:ph type="body" idx="1"/>
          </p:nvPr>
        </p:nvSpPr>
        <p:spPr>
          <a:xfrm>
            <a:off x="205980" y="1135231"/>
            <a:ext cx="3884011" cy="3143249"/>
          </a:xfrm>
        </p:spPr>
        <p:style>
          <a:lnRef idx="1">
            <a:schemeClr val="accent1"/>
          </a:lnRef>
          <a:fillRef idx="3">
            <a:schemeClr val="accent1"/>
          </a:fillRef>
          <a:effectRef idx="2">
            <a:schemeClr val="accent1"/>
          </a:effectRef>
          <a:fontRef idx="minor">
            <a:schemeClr val="lt1"/>
          </a:fontRef>
        </p:style>
        <p:txBody>
          <a:bodyPr/>
          <a:lstStyle/>
          <a:p>
            <a:pPr marL="67945" algn="l">
              <a:spcBef>
                <a:spcPts val="5"/>
              </a:spcBef>
              <a:spcAft>
                <a:spcPts val="0"/>
              </a:spcAft>
            </a:pPr>
            <a:r>
              <a:rPr lang="it-IT" sz="1100" b="0" i="1">
                <a:solidFill>
                  <a:srgbClr val="000000"/>
                </a:solidFill>
                <a:effectLst/>
                <a:latin typeface="+mn-lt"/>
                <a:ea typeface="Times New Roman" panose="02020603050405020304" pitchFamily="18" charset="0"/>
              </a:rPr>
              <a:t>Art. 34-ter del DPR n. 380/2001</a:t>
            </a:r>
          </a:p>
          <a:p>
            <a:pPr marL="67945" algn="l">
              <a:spcBef>
                <a:spcPts val="5"/>
              </a:spcBef>
              <a:spcAft>
                <a:spcPts val="0"/>
              </a:spcAft>
            </a:pPr>
            <a:r>
              <a:rPr lang="it-IT" sz="1100" b="0" i="1">
                <a:solidFill>
                  <a:srgbClr val="000000"/>
                </a:solidFill>
                <a:effectLst/>
                <a:latin typeface="+mn-lt"/>
                <a:ea typeface="Times New Roman" panose="02020603050405020304" pitchFamily="18" charset="0"/>
              </a:rPr>
              <a:t>Casi particolari di interventi eseguiti in parziale difformità dal titolo</a:t>
            </a:r>
          </a:p>
          <a:p>
            <a:pPr marL="67945" algn="l">
              <a:spcBef>
                <a:spcPts val="5"/>
              </a:spcBef>
              <a:spcAft>
                <a:spcPts val="0"/>
              </a:spcAft>
            </a:pPr>
            <a:r>
              <a:rPr lang="it-IT" sz="1100" b="0" i="1">
                <a:solidFill>
                  <a:srgbClr val="000000"/>
                </a:solidFill>
                <a:effectLst/>
                <a:latin typeface="+mn-lt"/>
                <a:ea typeface="Times New Roman" panose="02020603050405020304" pitchFamily="18" charset="0"/>
              </a:rPr>
              <a:t>4. Le parziali difformità, realizzate durante l’esecuzione dei lavori oggetto di un titolo abilitativo, accertate all’esito di sopralluogo o ispezione dai funzionari incaricati  di  effettuare  verifiche di conformità edilizia, rispetto alle quali non sia seguìto un ordine di demolizione o di riduzione in pristino e sia stata rilasciata la certificazione di abitabilità o di agibilità nelle forme previste dalla legge, non annullabile ai sensi dell’articolo 21-nonies della legge 7 agosto 1990, n. 241, sono soggette, in deroga a quanto previsto dall’articolo 34, alla disciplina delle tolleranze costruttive di cui all’articolo 34- bis .</a:t>
            </a:r>
          </a:p>
          <a:p>
            <a:pPr marL="67945" algn="l">
              <a:spcBef>
                <a:spcPts val="5"/>
              </a:spcBef>
              <a:spcAft>
                <a:spcPts val="0"/>
              </a:spcAft>
            </a:pPr>
            <a:endParaRPr lang="it-IT" sz="1100" b="0" i="1">
              <a:solidFill>
                <a:srgbClr val="000000"/>
              </a:solidFill>
              <a:effectLst/>
              <a:latin typeface="+mn-lt"/>
              <a:ea typeface="Times New Roman" panose="02020603050405020304" pitchFamily="18" charset="0"/>
            </a:endParaRPr>
          </a:p>
        </p:txBody>
      </p:sp>
      <p:sp>
        <p:nvSpPr>
          <p:cNvPr id="7" name="Titolo 1">
            <a:extLst>
              <a:ext uri="{FF2B5EF4-FFF2-40B4-BE49-F238E27FC236}">
                <a16:creationId xmlns:a16="http://schemas.microsoft.com/office/drawing/2014/main" id="{6D62BBDF-8E24-ED38-6573-09FF5B331B1D}"/>
              </a:ext>
            </a:extLst>
          </p:cNvPr>
          <p:cNvSpPr>
            <a:spLocks noGrp="1"/>
          </p:cNvSpPr>
          <p:nvPr>
            <p:ph type="title"/>
          </p:nvPr>
        </p:nvSpPr>
        <p:spPr>
          <a:xfrm>
            <a:off x="291704" y="122067"/>
            <a:ext cx="9265452" cy="409574"/>
          </a:xfrm>
        </p:spPr>
        <p:txBody>
          <a:bodyPr>
            <a:normAutofit/>
          </a:bodyPr>
          <a:lstStyle/>
          <a:p>
            <a:r>
              <a:rPr lang="it-IT" sz="2400">
                <a:solidFill>
                  <a:srgbClr val="002060"/>
                </a:solidFill>
              </a:rPr>
              <a:t>9.  TOLLERANZE COSTRUTTIVE</a:t>
            </a:r>
          </a:p>
        </p:txBody>
      </p:sp>
      <p:sp>
        <p:nvSpPr>
          <p:cNvPr id="4" name="Segnaposto testo 3">
            <a:extLst>
              <a:ext uri="{FF2B5EF4-FFF2-40B4-BE49-F238E27FC236}">
                <a16:creationId xmlns:a16="http://schemas.microsoft.com/office/drawing/2014/main" id="{22F37F58-A3DB-08D4-0B13-FCA2107B1025}"/>
              </a:ext>
            </a:extLst>
          </p:cNvPr>
          <p:cNvSpPr>
            <a:spLocks noGrp="1"/>
          </p:cNvSpPr>
          <p:nvPr>
            <p:ph type="body" sz="quarter" idx="3"/>
          </p:nvPr>
        </p:nvSpPr>
        <p:spPr>
          <a:xfrm>
            <a:off x="4320584" y="1592568"/>
            <a:ext cx="7674961" cy="1610466"/>
          </a:xfrm>
        </p:spPr>
        <p:txBody>
          <a:bodyPr/>
          <a:lstStyle/>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Il comma 4 del nuovo art. 34-ter, introduce nel TUE una ulteriore ipotesi di tolleranza costruttiva, consistente nelle parziali difformità realizzate durante l’esecuzione di lavori cui sia seguito il rilascio della agibilità previo sopralluogo dei funzionari incaricati di effettuare le dovute verifiche di conformità.</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Tale ipotesi di tolleranza salvaguarda il legittimo affidamento che è generato dalla circostanza che dette difformità non sono state contestate in sede di sopralluogo e dunque si può presumere che fossero state tollerate dall’amministrazione comunale all’epoca del rilascio dell’agibilità.</a:t>
            </a:r>
          </a:p>
        </p:txBody>
      </p:sp>
      <p:sp>
        <p:nvSpPr>
          <p:cNvPr id="5" name="CasellaDiTesto 4">
            <a:extLst>
              <a:ext uri="{FF2B5EF4-FFF2-40B4-BE49-F238E27FC236}">
                <a16:creationId xmlns:a16="http://schemas.microsoft.com/office/drawing/2014/main" id="{4D46CADC-D3EB-F7F2-4556-A3B518D3AC4E}"/>
              </a:ext>
            </a:extLst>
          </p:cNvPr>
          <p:cNvSpPr txBox="1"/>
          <p:nvPr/>
        </p:nvSpPr>
        <p:spPr>
          <a:xfrm>
            <a:off x="291704" y="506967"/>
            <a:ext cx="5654566" cy="369332"/>
          </a:xfrm>
          <a:prstGeom prst="rect">
            <a:avLst/>
          </a:prstGeom>
          <a:noFill/>
        </p:spPr>
        <p:txBody>
          <a:bodyPr wrap="square" rtlCol="0">
            <a:spAutoFit/>
          </a:bodyPr>
          <a:lstStyle/>
          <a:p>
            <a:r>
              <a:rPr lang="it-IT" sz="1800" b="1">
                <a:solidFill>
                  <a:schemeClr val="tx2">
                    <a:lumMod val="25000"/>
                  </a:schemeClr>
                </a:solidFill>
                <a:latin typeface="Poppins" panose="00000500000000000000" pitchFamily="2" charset="0"/>
                <a:cs typeface="Poppins" panose="00000500000000000000" pitchFamily="2" charset="0"/>
              </a:rPr>
              <a:t>9.3.</a:t>
            </a:r>
            <a:r>
              <a:rPr lang="it-IT" sz="1800" b="1" u="sng">
                <a:solidFill>
                  <a:schemeClr val="tx2">
                    <a:lumMod val="25000"/>
                  </a:schemeClr>
                </a:solidFill>
                <a:latin typeface="Poppins" panose="00000500000000000000" pitchFamily="2" charset="0"/>
                <a:cs typeface="Poppins" panose="00000500000000000000" pitchFamily="2" charset="0"/>
              </a:rPr>
              <a:t> Difformità tollerate in sede di agibilità</a:t>
            </a:r>
          </a:p>
        </p:txBody>
      </p:sp>
    </p:spTree>
    <p:extLst>
      <p:ext uri="{BB962C8B-B14F-4D97-AF65-F5344CB8AC3E}">
        <p14:creationId xmlns:p14="http://schemas.microsoft.com/office/powerpoint/2010/main" val="36134743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B943FEAF-E61E-1C5F-22BC-7153B85E08CC}"/>
              </a:ext>
            </a:extLst>
          </p:cNvPr>
          <p:cNvSpPr>
            <a:spLocks noGrp="1"/>
          </p:cNvSpPr>
          <p:nvPr>
            <p:ph type="body" idx="1"/>
          </p:nvPr>
        </p:nvSpPr>
        <p:spPr>
          <a:xfrm>
            <a:off x="291704" y="1114425"/>
            <a:ext cx="3884011" cy="4410075"/>
          </a:xfrm>
        </p:spPr>
        <p:style>
          <a:lnRef idx="1">
            <a:schemeClr val="accent1"/>
          </a:lnRef>
          <a:fillRef idx="3">
            <a:schemeClr val="accent1"/>
          </a:fillRef>
          <a:effectRef idx="2">
            <a:schemeClr val="accent1"/>
          </a:effectRef>
          <a:fontRef idx="minor">
            <a:schemeClr val="lt1"/>
          </a:fontRef>
        </p:style>
        <p:txBody>
          <a:bodyPr/>
          <a:lstStyle/>
          <a:p>
            <a:pPr marL="67945" algn="l">
              <a:spcBef>
                <a:spcPts val="5"/>
              </a:spcBef>
              <a:spcAft>
                <a:spcPts val="0"/>
              </a:spcAft>
            </a:pPr>
            <a:r>
              <a:rPr lang="it-IT" sz="1100" b="0" i="1">
                <a:solidFill>
                  <a:srgbClr val="000000"/>
                </a:solidFill>
                <a:effectLst/>
                <a:latin typeface="+mn-lt"/>
                <a:ea typeface="Times New Roman" panose="02020603050405020304" pitchFamily="18" charset="0"/>
              </a:rPr>
              <a:t>Art. 34-bis del DPR n. 380/2001 Tolleranze costruttive</a:t>
            </a:r>
          </a:p>
          <a:p>
            <a:pPr marL="67945" algn="l">
              <a:spcBef>
                <a:spcPts val="5"/>
              </a:spcBef>
              <a:spcAft>
                <a:spcPts val="0"/>
              </a:spcAft>
            </a:pPr>
            <a:endParaRPr lang="it-IT" sz="1100" b="0" i="1">
              <a:solidFill>
                <a:srgbClr val="000000"/>
              </a:solidFill>
              <a:effectLst/>
              <a:latin typeface="+mn-lt"/>
              <a:ea typeface="Times New Roman" panose="02020603050405020304" pitchFamily="18" charset="0"/>
            </a:endParaRPr>
          </a:p>
          <a:p>
            <a:pPr marL="67945" algn="l">
              <a:spcBef>
                <a:spcPts val="5"/>
              </a:spcBef>
              <a:spcAft>
                <a:spcPts val="0"/>
              </a:spcAft>
            </a:pPr>
            <a:r>
              <a:rPr lang="it-IT" sz="1100" b="0" i="1">
                <a:solidFill>
                  <a:srgbClr val="000000"/>
                </a:solidFill>
                <a:effectLst/>
                <a:latin typeface="+mn-lt"/>
                <a:ea typeface="Times New Roman" panose="02020603050405020304" pitchFamily="18" charset="0"/>
              </a:rPr>
              <a:t>3-bis. Per le unità immobiliari ubicate nelle zone sismiche di cui all’articolo 83, ad eccezione di quelle a bassa sismicità all’uopo indicate nei decreti di cui all’articolo 83, il tecnico attesta altresì che gli interventi di cui al presente articolo rispettino le prescrizioni di cui alla sezione I del capo IV della parte II. Tale attestazione, riferita al rispetto delle norme tecniche per le costruzioni vigenti al momento della realizzazione dell’intervento, fermo restando quanto previsto dall’articolo 36-bis, comma 2, corredata della documentazione tecnica sull’intervento predisposta sulla base del contenuto minimo richiesto dall’articolo 93, comma 3, è trasmessa allo sportello unico per l’acquisizione dell’autorizzazione dell’ufficio tecnico regionale secondo le disposizioni di cui all’articolo 94, ovvero per l’esercizio delle modalità di controllo previste dalle regioni ai sensi dell’articolo 94- bis, comma 5, per le difformità che costituiscono interventi di minore rilevanza o privi di rilevanza di cui al comma 1, lettere b) e c), del medesimo articolo 94-bis</a:t>
            </a:r>
          </a:p>
        </p:txBody>
      </p:sp>
      <p:sp>
        <p:nvSpPr>
          <p:cNvPr id="7" name="Titolo 1">
            <a:extLst>
              <a:ext uri="{FF2B5EF4-FFF2-40B4-BE49-F238E27FC236}">
                <a16:creationId xmlns:a16="http://schemas.microsoft.com/office/drawing/2014/main" id="{6D62BBDF-8E24-ED38-6573-09FF5B331B1D}"/>
              </a:ext>
            </a:extLst>
          </p:cNvPr>
          <p:cNvSpPr>
            <a:spLocks noGrp="1"/>
          </p:cNvSpPr>
          <p:nvPr>
            <p:ph type="title"/>
          </p:nvPr>
        </p:nvSpPr>
        <p:spPr>
          <a:xfrm>
            <a:off x="291704" y="122067"/>
            <a:ext cx="9265452" cy="409574"/>
          </a:xfrm>
        </p:spPr>
        <p:txBody>
          <a:bodyPr>
            <a:normAutofit/>
          </a:bodyPr>
          <a:lstStyle/>
          <a:p>
            <a:r>
              <a:rPr lang="it-IT" sz="2400">
                <a:solidFill>
                  <a:srgbClr val="002060"/>
                </a:solidFill>
              </a:rPr>
              <a:t>9.  TOLLERANZE COSTRUTTIVE</a:t>
            </a:r>
          </a:p>
        </p:txBody>
      </p:sp>
      <p:sp>
        <p:nvSpPr>
          <p:cNvPr id="4" name="Segnaposto testo 3">
            <a:extLst>
              <a:ext uri="{FF2B5EF4-FFF2-40B4-BE49-F238E27FC236}">
                <a16:creationId xmlns:a16="http://schemas.microsoft.com/office/drawing/2014/main" id="{22F37F58-A3DB-08D4-0B13-FCA2107B1025}"/>
              </a:ext>
            </a:extLst>
          </p:cNvPr>
          <p:cNvSpPr>
            <a:spLocks noGrp="1"/>
          </p:cNvSpPr>
          <p:nvPr>
            <p:ph type="body" sz="quarter" idx="3"/>
          </p:nvPr>
        </p:nvSpPr>
        <p:spPr>
          <a:xfrm>
            <a:off x="4320584" y="1114425"/>
            <a:ext cx="7674961" cy="3400425"/>
          </a:xfrm>
        </p:spPr>
        <p:txBody>
          <a:bodyPr/>
          <a:lstStyle/>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La novella specifica che, se l’intervento ricade in </a:t>
            </a:r>
            <a:r>
              <a:rPr lang="it-IT" sz="1600">
                <a:solidFill>
                  <a:srgbClr val="000000"/>
                </a:solidFill>
                <a:effectLst/>
                <a:latin typeface="Franklin Gothic Book" panose="020B0503020102020204" pitchFamily="34" charset="0"/>
                <a:ea typeface="Times New Roman" panose="02020603050405020304" pitchFamily="18" charset="0"/>
              </a:rPr>
              <a:t>zona classificata sismica</a:t>
            </a:r>
            <a:r>
              <a:rPr lang="it-IT" sz="1600" b="0">
                <a:solidFill>
                  <a:srgbClr val="000000"/>
                </a:solidFill>
                <a:effectLst/>
                <a:latin typeface="Franklin Gothic Book" panose="020B0503020102020204" pitchFamily="34" charset="0"/>
                <a:ea typeface="Times New Roman" panose="02020603050405020304" pitchFamily="18" charset="0"/>
              </a:rPr>
              <a:t> e ha </a:t>
            </a:r>
            <a:r>
              <a:rPr lang="it-IT" sz="1600">
                <a:solidFill>
                  <a:srgbClr val="000000"/>
                </a:solidFill>
                <a:effectLst/>
                <a:latin typeface="Franklin Gothic Book" panose="020B0503020102020204" pitchFamily="34" charset="0"/>
                <a:ea typeface="Times New Roman" panose="02020603050405020304" pitchFamily="18" charset="0"/>
              </a:rPr>
              <a:t>riguardato le strutture</a:t>
            </a:r>
            <a:r>
              <a:rPr lang="it-IT" sz="1600" b="0">
                <a:solidFill>
                  <a:srgbClr val="000000"/>
                </a:solidFill>
                <a:effectLst/>
                <a:latin typeface="Franklin Gothic Book" panose="020B0503020102020204" pitchFamily="34" charset="0"/>
                <a:ea typeface="Times New Roman" panose="02020603050405020304" pitchFamily="18" charset="0"/>
              </a:rPr>
              <a:t> dell’immobile o comunque comporta </a:t>
            </a:r>
            <a:r>
              <a:rPr lang="it-IT" sz="1600">
                <a:solidFill>
                  <a:srgbClr val="000000"/>
                </a:solidFill>
                <a:effectLst/>
                <a:latin typeface="Franklin Gothic Book" panose="020B0503020102020204" pitchFamily="34" charset="0"/>
                <a:ea typeface="Times New Roman" panose="02020603050405020304" pitchFamily="18" charset="0"/>
              </a:rPr>
              <a:t>effetti sulle stesse o sulla risposta delle medesime all’azione sismica</a:t>
            </a:r>
            <a:r>
              <a:rPr lang="it-IT" sz="1600" b="0">
                <a:solidFill>
                  <a:srgbClr val="000000"/>
                </a:solidFill>
                <a:effectLst/>
                <a:latin typeface="Franklin Gothic Book" panose="020B0503020102020204" pitchFamily="34" charset="0"/>
                <a:ea typeface="Times New Roman" panose="02020603050405020304" pitchFamily="18" charset="0"/>
              </a:rPr>
              <a:t>, il tecnico dovrà asseverare </a:t>
            </a:r>
            <a:r>
              <a:rPr lang="it-IT" sz="1600">
                <a:solidFill>
                  <a:srgbClr val="000000"/>
                </a:solidFill>
                <a:effectLst/>
                <a:latin typeface="Franklin Gothic Book" panose="020B0503020102020204" pitchFamily="34" charset="0"/>
                <a:ea typeface="Times New Roman" panose="02020603050405020304" pitchFamily="18" charset="0"/>
              </a:rPr>
              <a:t>il rispetto della normativa tecnica per le costruzioni </a:t>
            </a:r>
            <a:r>
              <a:rPr lang="it-IT" sz="1600" u="sng">
                <a:solidFill>
                  <a:srgbClr val="000000"/>
                </a:solidFill>
                <a:effectLst/>
                <a:latin typeface="Franklin Gothic Book" panose="020B0503020102020204" pitchFamily="34" charset="0"/>
                <a:ea typeface="Times New Roman" panose="02020603050405020304" pitchFamily="18" charset="0"/>
              </a:rPr>
              <a:t>vigente al momento della realizzazione dell’intervento</a:t>
            </a:r>
            <a:r>
              <a:rPr lang="it-IT" sz="1600" b="0">
                <a:solidFill>
                  <a:srgbClr val="000000"/>
                </a:solidFill>
                <a:effectLst/>
                <a:latin typeface="Franklin Gothic Book" panose="020B0503020102020204" pitchFamily="34" charset="0"/>
                <a:ea typeface="Times New Roman" panose="02020603050405020304" pitchFamily="18" charset="0"/>
              </a:rPr>
              <a:t> edilizio, acquisendo, a sanatoria, il titolo abilitativo sismico previsto per il tipo di opere realizzate in difformità e quindi, a seconda dei casi:</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rPr>
              <a:t>l’autorizzazione sismica</a:t>
            </a:r>
            <a:r>
              <a:rPr lang="it-IT" sz="1600" b="0">
                <a:solidFill>
                  <a:srgbClr val="000000"/>
                </a:solidFill>
                <a:effectLst/>
                <a:latin typeface="Franklin Gothic Book" panose="020B0503020102020204" pitchFamily="34" charset="0"/>
                <a:ea typeface="Times New Roman" panose="02020603050405020304" pitchFamily="18" charset="0"/>
              </a:rPr>
              <a:t>, in caso di interventi rilevanti (di cui al comma 1, lettera a), dell’art. 94-bis);</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rPr>
              <a:t>il deposito </a:t>
            </a:r>
            <a:r>
              <a:rPr lang="it-IT" sz="1600" b="0">
                <a:solidFill>
                  <a:srgbClr val="000000"/>
                </a:solidFill>
                <a:effectLst/>
                <a:latin typeface="Franklin Gothic Book" panose="020B0503020102020204" pitchFamily="34" charset="0"/>
                <a:ea typeface="Times New Roman" panose="02020603050405020304" pitchFamily="18" charset="0"/>
              </a:rPr>
              <a:t>dei progetti, in caso di interventi di minore rilevanza (di cui al comma 1, lettera b), dell’art. 94-bis);</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rPr>
              <a:t>la documentazione prevista </a:t>
            </a:r>
            <a:r>
              <a:rPr lang="it-IT" sz="1600" b="0">
                <a:solidFill>
                  <a:srgbClr val="000000"/>
                </a:solidFill>
                <a:effectLst/>
                <a:latin typeface="Franklin Gothic Book" panose="020B0503020102020204" pitchFamily="34" charset="0"/>
                <a:ea typeface="Times New Roman" panose="02020603050405020304" pitchFamily="18" charset="0"/>
              </a:rPr>
              <a:t>per gli interventi privi di rilevanza per la pubblica incolumità ai fini sismici (di cui al comma 1, lettera c), dell’art. 94-bis).</a:t>
            </a:r>
          </a:p>
        </p:txBody>
      </p:sp>
      <p:sp>
        <p:nvSpPr>
          <p:cNvPr id="5" name="CasellaDiTesto 4">
            <a:extLst>
              <a:ext uri="{FF2B5EF4-FFF2-40B4-BE49-F238E27FC236}">
                <a16:creationId xmlns:a16="http://schemas.microsoft.com/office/drawing/2014/main" id="{4D46CADC-D3EB-F7F2-4556-A3B518D3AC4E}"/>
              </a:ext>
            </a:extLst>
          </p:cNvPr>
          <p:cNvSpPr txBox="1"/>
          <p:nvPr/>
        </p:nvSpPr>
        <p:spPr>
          <a:xfrm>
            <a:off x="291704" y="531641"/>
            <a:ext cx="5654566" cy="369332"/>
          </a:xfrm>
          <a:prstGeom prst="rect">
            <a:avLst/>
          </a:prstGeom>
          <a:noFill/>
        </p:spPr>
        <p:txBody>
          <a:bodyPr wrap="square" rtlCol="0">
            <a:spAutoFit/>
          </a:bodyPr>
          <a:lstStyle/>
          <a:p>
            <a:r>
              <a:rPr lang="it-IT" sz="1800" b="1">
                <a:solidFill>
                  <a:schemeClr val="tx2">
                    <a:lumMod val="25000"/>
                  </a:schemeClr>
                </a:solidFill>
                <a:latin typeface="Poppins" panose="00000500000000000000" pitchFamily="2" charset="0"/>
                <a:cs typeface="Poppins" panose="00000500000000000000" pitchFamily="2" charset="0"/>
              </a:rPr>
              <a:t>9.4. </a:t>
            </a:r>
            <a:r>
              <a:rPr lang="it-IT" sz="1800" b="1" u="sng">
                <a:solidFill>
                  <a:schemeClr val="tx2">
                    <a:lumMod val="25000"/>
                  </a:schemeClr>
                </a:solidFill>
                <a:latin typeface="Poppins" panose="00000500000000000000" pitchFamily="2" charset="0"/>
                <a:cs typeface="Poppins" panose="00000500000000000000" pitchFamily="2" charset="0"/>
              </a:rPr>
              <a:t>Rilevanza sismica delle tolleranze</a:t>
            </a:r>
          </a:p>
        </p:txBody>
      </p:sp>
    </p:spTree>
    <p:extLst>
      <p:ext uri="{BB962C8B-B14F-4D97-AF65-F5344CB8AC3E}">
        <p14:creationId xmlns:p14="http://schemas.microsoft.com/office/powerpoint/2010/main" val="12955761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B943FEAF-E61E-1C5F-22BC-7153B85E08CC}"/>
              </a:ext>
            </a:extLst>
          </p:cNvPr>
          <p:cNvSpPr>
            <a:spLocks noGrp="1"/>
          </p:cNvSpPr>
          <p:nvPr>
            <p:ph type="body" idx="1"/>
          </p:nvPr>
        </p:nvSpPr>
        <p:spPr>
          <a:xfrm>
            <a:off x="291704" y="1171575"/>
            <a:ext cx="3884011" cy="2106780"/>
          </a:xfrm>
        </p:spPr>
        <p:style>
          <a:lnRef idx="1">
            <a:schemeClr val="accent1"/>
          </a:lnRef>
          <a:fillRef idx="3">
            <a:schemeClr val="accent1"/>
          </a:fillRef>
          <a:effectRef idx="2">
            <a:schemeClr val="accent1"/>
          </a:effectRef>
          <a:fontRef idx="minor">
            <a:schemeClr val="lt1"/>
          </a:fontRef>
        </p:style>
        <p:txBody>
          <a:bodyPr/>
          <a:lstStyle/>
          <a:p>
            <a:pPr marL="67945" algn="l">
              <a:spcBef>
                <a:spcPts val="5"/>
              </a:spcBef>
              <a:spcAft>
                <a:spcPts val="0"/>
              </a:spcAft>
            </a:pPr>
            <a:r>
              <a:rPr lang="it-IT" sz="1100" b="0" i="1">
                <a:solidFill>
                  <a:srgbClr val="000000"/>
                </a:solidFill>
                <a:effectLst/>
                <a:latin typeface="+mn-lt"/>
                <a:ea typeface="Times New Roman" panose="02020603050405020304" pitchFamily="18" charset="0"/>
              </a:rPr>
              <a:t>Il tecnico abilitato allega alla dichiarazione di cui al comma 3 l’autorizzazione di cui all’articolo 94, comma 2, o l’attestazione circa il decorso dei termini del procedimento rilasciata ai sensi dell’articolo 94, comma 2-bis, ovvero, in caso di difformità che costituiscono interventi di minore rilevanza o privi di rilevanza, una dichiarazione asseverata circa il decorso del termine del procedimento per i controlli regionali in assenza di richieste di integrazione documentale o istruttorie inevase e di esito negativo dei controlli stessi.</a:t>
            </a:r>
          </a:p>
          <a:p>
            <a:pPr marL="67945" algn="l">
              <a:spcBef>
                <a:spcPts val="5"/>
              </a:spcBef>
              <a:spcAft>
                <a:spcPts val="0"/>
              </a:spcAft>
            </a:pPr>
            <a:endParaRPr lang="it-IT" sz="1100" b="0" i="1">
              <a:solidFill>
                <a:srgbClr val="000000"/>
              </a:solidFill>
              <a:effectLst/>
              <a:latin typeface="+mn-lt"/>
              <a:ea typeface="Times New Roman" panose="02020603050405020304" pitchFamily="18" charset="0"/>
            </a:endParaRPr>
          </a:p>
        </p:txBody>
      </p:sp>
      <p:sp>
        <p:nvSpPr>
          <p:cNvPr id="7" name="Titolo 1">
            <a:extLst>
              <a:ext uri="{FF2B5EF4-FFF2-40B4-BE49-F238E27FC236}">
                <a16:creationId xmlns:a16="http://schemas.microsoft.com/office/drawing/2014/main" id="{6D62BBDF-8E24-ED38-6573-09FF5B331B1D}"/>
              </a:ext>
            </a:extLst>
          </p:cNvPr>
          <p:cNvSpPr>
            <a:spLocks noGrp="1"/>
          </p:cNvSpPr>
          <p:nvPr>
            <p:ph type="title"/>
          </p:nvPr>
        </p:nvSpPr>
        <p:spPr>
          <a:xfrm>
            <a:off x="291704" y="122067"/>
            <a:ext cx="9265452" cy="409574"/>
          </a:xfrm>
        </p:spPr>
        <p:txBody>
          <a:bodyPr>
            <a:normAutofit/>
          </a:bodyPr>
          <a:lstStyle/>
          <a:p>
            <a:r>
              <a:rPr lang="it-IT" sz="2400">
                <a:solidFill>
                  <a:srgbClr val="002060"/>
                </a:solidFill>
              </a:rPr>
              <a:t>9.  TOLLERANZE COSTRUTTIVE</a:t>
            </a:r>
          </a:p>
        </p:txBody>
      </p:sp>
      <p:sp>
        <p:nvSpPr>
          <p:cNvPr id="4" name="Segnaposto testo 3">
            <a:extLst>
              <a:ext uri="{FF2B5EF4-FFF2-40B4-BE49-F238E27FC236}">
                <a16:creationId xmlns:a16="http://schemas.microsoft.com/office/drawing/2014/main" id="{22F37F58-A3DB-08D4-0B13-FCA2107B1025}"/>
              </a:ext>
            </a:extLst>
          </p:cNvPr>
          <p:cNvSpPr>
            <a:spLocks noGrp="1"/>
          </p:cNvSpPr>
          <p:nvPr>
            <p:ph type="body" sz="quarter" idx="3"/>
          </p:nvPr>
        </p:nvSpPr>
        <p:spPr>
          <a:xfrm>
            <a:off x="4320584" y="1678292"/>
            <a:ext cx="7674961" cy="2498299"/>
          </a:xfrm>
        </p:spPr>
        <p:txBody>
          <a:bodyPr/>
          <a:lstStyle/>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Ad esito delle procedure di verifica di dette pratiche sismiche, che si svolgono secondo la disciplina e i tempi oggi previsti per le pratiche sismiche ordinarie, segue l’allegazione dei relativi esiti alla dichiarazione della tolleranza costruttiva. </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In particolare, alla dichiarazione delle tolleranze che abbiano rilevanza strutturale dovrà essere </a:t>
            </a:r>
            <a:r>
              <a:rPr lang="it-IT" sz="1600">
                <a:solidFill>
                  <a:srgbClr val="000000"/>
                </a:solidFill>
                <a:effectLst/>
                <a:latin typeface="Franklin Gothic Book" panose="020B0503020102020204" pitchFamily="34" charset="0"/>
                <a:ea typeface="Times New Roman" panose="02020603050405020304" pitchFamily="18" charset="0"/>
              </a:rPr>
              <a:t>allegata l’autorizzazione sismica in sanatoria </a:t>
            </a:r>
            <a:r>
              <a:rPr lang="it-IT" sz="1600" b="0">
                <a:solidFill>
                  <a:srgbClr val="000000"/>
                </a:solidFill>
                <a:effectLst/>
                <a:latin typeface="Franklin Gothic Book" panose="020B0503020102020204" pitchFamily="34" charset="0"/>
                <a:ea typeface="Times New Roman" panose="02020603050405020304" pitchFamily="18" charset="0"/>
              </a:rPr>
              <a:t>(ovvero l’attestazione che la stessa si è formata tacitamente per silenzio- assenso) o, in ipotesi di intervento soggetto a deposito sismico o di interventi privi di rilevanza per la pubblica incolumità ai fini sismici, una </a:t>
            </a:r>
            <a:r>
              <a:rPr lang="it-IT" sz="1600">
                <a:solidFill>
                  <a:srgbClr val="000000"/>
                </a:solidFill>
                <a:effectLst/>
                <a:latin typeface="Franklin Gothic Book" panose="020B0503020102020204" pitchFamily="34" charset="0"/>
                <a:ea typeface="Times New Roman" panose="02020603050405020304" pitchFamily="18" charset="0"/>
              </a:rPr>
              <a:t>dichiarazione asseverata del progettista incaricato circa l’avvenuto decorso del termine del procedimento per i controlli</a:t>
            </a:r>
            <a:r>
              <a:rPr lang="it-IT" sz="1600" b="0">
                <a:solidFill>
                  <a:srgbClr val="000000"/>
                </a:solidFill>
                <a:effectLst/>
                <a:latin typeface="Franklin Gothic Book" panose="020B0503020102020204" pitchFamily="34" charset="0"/>
                <a:ea typeface="Times New Roman" panose="02020603050405020304" pitchFamily="18" charset="0"/>
              </a:rPr>
              <a:t>, in assenza di richieste di integrazioni istruttorie inevase e di esito negativo dei controlli stessi.</a:t>
            </a:r>
          </a:p>
          <a:p>
            <a:pPr marL="67945" marR="62230" algn="just">
              <a:lnSpc>
                <a:spcPct val="100000"/>
              </a:lnSpc>
              <a:spcBef>
                <a:spcPts val="1250"/>
              </a:spcBef>
              <a:spcAft>
                <a:spcPts val="0"/>
              </a:spcAft>
            </a:pPr>
            <a:endParaRPr lang="it-IT" sz="1600" b="0">
              <a:solidFill>
                <a:srgbClr val="000000"/>
              </a:solidFill>
              <a:effectLst/>
              <a:latin typeface="Franklin Gothic Book" panose="020B0503020102020204" pitchFamily="34" charset="0"/>
              <a:ea typeface="Times New Roman" panose="02020603050405020304" pitchFamily="18" charset="0"/>
            </a:endParaRPr>
          </a:p>
        </p:txBody>
      </p:sp>
      <p:sp>
        <p:nvSpPr>
          <p:cNvPr id="5" name="CasellaDiTesto 4">
            <a:extLst>
              <a:ext uri="{FF2B5EF4-FFF2-40B4-BE49-F238E27FC236}">
                <a16:creationId xmlns:a16="http://schemas.microsoft.com/office/drawing/2014/main" id="{4D46CADC-D3EB-F7F2-4556-A3B518D3AC4E}"/>
              </a:ext>
            </a:extLst>
          </p:cNvPr>
          <p:cNvSpPr txBox="1"/>
          <p:nvPr/>
        </p:nvSpPr>
        <p:spPr>
          <a:xfrm>
            <a:off x="291704" y="531641"/>
            <a:ext cx="5654566" cy="369332"/>
          </a:xfrm>
          <a:prstGeom prst="rect">
            <a:avLst/>
          </a:prstGeom>
          <a:noFill/>
        </p:spPr>
        <p:txBody>
          <a:bodyPr wrap="square" rtlCol="0">
            <a:spAutoFit/>
          </a:bodyPr>
          <a:lstStyle/>
          <a:p>
            <a:r>
              <a:rPr lang="it-IT" sz="1800" b="1">
                <a:solidFill>
                  <a:schemeClr val="tx2">
                    <a:lumMod val="25000"/>
                  </a:schemeClr>
                </a:solidFill>
                <a:latin typeface="Poppins" panose="00000500000000000000" pitchFamily="2" charset="0"/>
                <a:cs typeface="Poppins" panose="00000500000000000000" pitchFamily="2" charset="0"/>
              </a:rPr>
              <a:t>9.4. </a:t>
            </a:r>
            <a:r>
              <a:rPr lang="it-IT" sz="1800" b="1" u="sng">
                <a:solidFill>
                  <a:schemeClr val="tx2">
                    <a:lumMod val="25000"/>
                  </a:schemeClr>
                </a:solidFill>
                <a:latin typeface="Poppins" panose="00000500000000000000" pitchFamily="2" charset="0"/>
                <a:cs typeface="Poppins" panose="00000500000000000000" pitchFamily="2" charset="0"/>
              </a:rPr>
              <a:t>Rilevanza sismica delle tolleranze</a:t>
            </a:r>
          </a:p>
        </p:txBody>
      </p:sp>
      <p:sp>
        <p:nvSpPr>
          <p:cNvPr id="2" name="CasellaDiTesto 1">
            <a:extLst>
              <a:ext uri="{FF2B5EF4-FFF2-40B4-BE49-F238E27FC236}">
                <a16:creationId xmlns:a16="http://schemas.microsoft.com/office/drawing/2014/main" id="{A3880BDA-EC71-D858-1AE4-941F2C23F710}"/>
              </a:ext>
            </a:extLst>
          </p:cNvPr>
          <p:cNvSpPr txBox="1"/>
          <p:nvPr/>
        </p:nvSpPr>
        <p:spPr>
          <a:xfrm>
            <a:off x="4406310" y="4460199"/>
            <a:ext cx="7503511" cy="338554"/>
          </a:xfrm>
          <a:prstGeom prst="rect">
            <a:avLst/>
          </a:prstGeom>
          <a:ln>
            <a:solidFill>
              <a:srgbClr val="A5002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R="60325" lvl="0">
              <a:spcBef>
                <a:spcPts val="1255"/>
              </a:spcBef>
              <a:spcAft>
                <a:spcPts val="0"/>
              </a:spcAft>
              <a:buSzPts val="1100"/>
              <a:tabLst>
                <a:tab pos="231140" algn="l"/>
              </a:tabLst>
            </a:pPr>
            <a:r>
              <a:rPr lang="it-IT" sz="1600" b="1">
                <a:solidFill>
                  <a:srgbClr val="A50021"/>
                </a:solidFill>
                <a:latin typeface="Franklin Gothic Book" panose="020B0503020102020204" pitchFamily="34" charset="0"/>
              </a:rPr>
              <a:t>Detta disciplina innovativa opera, pertanto, direttamente nell’ordinamento regionale.</a:t>
            </a:r>
          </a:p>
        </p:txBody>
      </p:sp>
    </p:spTree>
    <p:extLst>
      <p:ext uri="{BB962C8B-B14F-4D97-AF65-F5344CB8AC3E}">
        <p14:creationId xmlns:p14="http://schemas.microsoft.com/office/powerpoint/2010/main" val="2938342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B943FEAF-E61E-1C5F-22BC-7153B85E08CC}"/>
              </a:ext>
            </a:extLst>
          </p:cNvPr>
          <p:cNvSpPr>
            <a:spLocks noGrp="1"/>
          </p:cNvSpPr>
          <p:nvPr>
            <p:ph type="body" idx="1"/>
          </p:nvPr>
        </p:nvSpPr>
        <p:spPr>
          <a:xfrm>
            <a:off x="291704" y="1171575"/>
            <a:ext cx="3884011" cy="2106780"/>
          </a:xfrm>
        </p:spPr>
        <p:style>
          <a:lnRef idx="1">
            <a:schemeClr val="accent1"/>
          </a:lnRef>
          <a:fillRef idx="3">
            <a:schemeClr val="accent1"/>
          </a:fillRef>
          <a:effectRef idx="2">
            <a:schemeClr val="accent1"/>
          </a:effectRef>
          <a:fontRef idx="minor">
            <a:schemeClr val="lt1"/>
          </a:fontRef>
        </p:style>
        <p:txBody>
          <a:bodyPr/>
          <a:lstStyle/>
          <a:p>
            <a:pPr marL="67945" algn="l">
              <a:spcBef>
                <a:spcPts val="5"/>
              </a:spcBef>
              <a:spcAft>
                <a:spcPts val="0"/>
              </a:spcAft>
            </a:pPr>
            <a:r>
              <a:rPr lang="it-IT" sz="1100" b="0" i="1">
                <a:solidFill>
                  <a:srgbClr val="000000"/>
                </a:solidFill>
                <a:effectLst/>
                <a:latin typeface="+mn-lt"/>
                <a:ea typeface="Times New Roman" panose="02020603050405020304" pitchFamily="18" charset="0"/>
              </a:rPr>
              <a:t>Art. 3, comma 1, del D.L. n. 69/2024</a:t>
            </a:r>
          </a:p>
          <a:p>
            <a:pPr marL="67945" algn="l">
              <a:spcBef>
                <a:spcPts val="5"/>
              </a:spcBef>
              <a:spcAft>
                <a:spcPts val="0"/>
              </a:spcAft>
            </a:pPr>
            <a:endParaRPr lang="it-IT" sz="1100" b="0" i="1">
              <a:solidFill>
                <a:srgbClr val="000000"/>
              </a:solidFill>
              <a:effectLst/>
              <a:latin typeface="+mn-lt"/>
              <a:ea typeface="Times New Roman" panose="02020603050405020304" pitchFamily="18" charset="0"/>
            </a:endParaRPr>
          </a:p>
          <a:p>
            <a:pPr marL="67945" algn="l">
              <a:spcBef>
                <a:spcPts val="5"/>
              </a:spcBef>
              <a:spcAft>
                <a:spcPts val="0"/>
              </a:spcAft>
            </a:pPr>
            <a:r>
              <a:rPr lang="it-IT" sz="1100" b="0" i="1">
                <a:solidFill>
                  <a:srgbClr val="000000"/>
                </a:solidFill>
                <a:effectLst/>
                <a:latin typeface="+mn-lt"/>
                <a:ea typeface="Times New Roman" panose="02020603050405020304" pitchFamily="18" charset="0"/>
              </a:rPr>
              <a:t>1. Gli interventi realizzati entro il 24 maggio 2024 di cui all’articolo 34-bis, comma 1-bis, del testo unico delle disposizioni legislative e regolamentari in materia edilizia, di cui al decreto del Presidente della Repubblica 6 giugno 2001, n. 380, sono soggetti al regime di cui all’articolo 2, comma 1, del regolamento di cui al decreto del Presidente della Repubblica 13 febbraio 2017, n. 31</a:t>
            </a:r>
          </a:p>
          <a:p>
            <a:pPr marL="67945" algn="l">
              <a:spcBef>
                <a:spcPts val="5"/>
              </a:spcBef>
              <a:spcAft>
                <a:spcPts val="0"/>
              </a:spcAft>
            </a:pPr>
            <a:endParaRPr lang="it-IT" sz="1100" b="0" i="1">
              <a:solidFill>
                <a:srgbClr val="000000"/>
              </a:solidFill>
              <a:effectLst/>
              <a:latin typeface="+mn-lt"/>
              <a:ea typeface="Times New Roman" panose="02020603050405020304" pitchFamily="18" charset="0"/>
            </a:endParaRPr>
          </a:p>
        </p:txBody>
      </p:sp>
      <p:sp>
        <p:nvSpPr>
          <p:cNvPr id="7" name="Titolo 1">
            <a:extLst>
              <a:ext uri="{FF2B5EF4-FFF2-40B4-BE49-F238E27FC236}">
                <a16:creationId xmlns:a16="http://schemas.microsoft.com/office/drawing/2014/main" id="{6D62BBDF-8E24-ED38-6573-09FF5B331B1D}"/>
              </a:ext>
            </a:extLst>
          </p:cNvPr>
          <p:cNvSpPr>
            <a:spLocks noGrp="1"/>
          </p:cNvSpPr>
          <p:nvPr>
            <p:ph type="title"/>
          </p:nvPr>
        </p:nvSpPr>
        <p:spPr>
          <a:xfrm>
            <a:off x="291704" y="122067"/>
            <a:ext cx="9265452" cy="409574"/>
          </a:xfrm>
        </p:spPr>
        <p:txBody>
          <a:bodyPr>
            <a:normAutofit/>
          </a:bodyPr>
          <a:lstStyle/>
          <a:p>
            <a:r>
              <a:rPr lang="it-IT" sz="2400">
                <a:solidFill>
                  <a:srgbClr val="002060"/>
                </a:solidFill>
              </a:rPr>
              <a:t>9.  TOLLERANZE COSTRUTTIVE</a:t>
            </a:r>
          </a:p>
        </p:txBody>
      </p:sp>
      <p:sp>
        <p:nvSpPr>
          <p:cNvPr id="4" name="Segnaposto testo 3">
            <a:extLst>
              <a:ext uri="{FF2B5EF4-FFF2-40B4-BE49-F238E27FC236}">
                <a16:creationId xmlns:a16="http://schemas.microsoft.com/office/drawing/2014/main" id="{22F37F58-A3DB-08D4-0B13-FCA2107B1025}"/>
              </a:ext>
            </a:extLst>
          </p:cNvPr>
          <p:cNvSpPr>
            <a:spLocks noGrp="1"/>
          </p:cNvSpPr>
          <p:nvPr>
            <p:ph type="body" sz="quarter" idx="3"/>
          </p:nvPr>
        </p:nvSpPr>
        <p:spPr>
          <a:xfrm>
            <a:off x="4320584" y="122067"/>
            <a:ext cx="7674961" cy="5602457"/>
          </a:xfrm>
        </p:spPr>
        <p:txBody>
          <a:bodyPr/>
          <a:lstStyle/>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a) </a:t>
            </a:r>
            <a:r>
              <a:rPr lang="it-IT" sz="1600" u="sng">
                <a:solidFill>
                  <a:srgbClr val="000000"/>
                </a:solidFill>
                <a:effectLst/>
                <a:latin typeface="Franklin Gothic Book" panose="020B0503020102020204" pitchFamily="34" charset="0"/>
                <a:ea typeface="Times New Roman" panose="02020603050405020304" pitchFamily="18" charset="0"/>
              </a:rPr>
              <a:t>Per gli interventi di cui al comma 1-bis dell’art. 34-bis </a:t>
            </a:r>
            <a:r>
              <a:rPr lang="it-IT" sz="1600" b="0">
                <a:solidFill>
                  <a:srgbClr val="000000"/>
                </a:solidFill>
                <a:effectLst/>
                <a:latin typeface="Franklin Gothic Book" panose="020B0503020102020204" pitchFamily="34" charset="0"/>
                <a:ea typeface="Times New Roman" panose="02020603050405020304" pitchFamily="18" charset="0"/>
              </a:rPr>
              <a:t>(realizzati entro il 24 maggio 2024 e che presentino, per le singole unità immobiliari, difformità dai dimensionamenti previsti dal titolo abilitativo che vanno </a:t>
            </a:r>
            <a:r>
              <a:rPr lang="it-IT" sz="1600" u="sng">
                <a:solidFill>
                  <a:srgbClr val="000000"/>
                </a:solidFill>
                <a:effectLst/>
                <a:latin typeface="Franklin Gothic Book" panose="020B0503020102020204" pitchFamily="34" charset="0"/>
                <a:ea typeface="Times New Roman" panose="02020603050405020304" pitchFamily="18" charset="0"/>
              </a:rPr>
              <a:t>dal 2 al 6%</a:t>
            </a:r>
            <a:r>
              <a:rPr lang="it-IT" sz="1600" b="0">
                <a:solidFill>
                  <a:srgbClr val="000000"/>
                </a:solidFill>
                <a:effectLst/>
                <a:latin typeface="Franklin Gothic Book" panose="020B0503020102020204" pitchFamily="34" charset="0"/>
                <a:ea typeface="Times New Roman" panose="02020603050405020304" pitchFamily="18" charset="0"/>
              </a:rPr>
              <a:t>) il D.L. n. 69 ha introdotto una speciale disciplina di favore in quanto ha stabilito che, ai fini della regolarizzazione di dette difformità, </a:t>
            </a:r>
            <a:r>
              <a:rPr lang="it-IT" sz="1600">
                <a:solidFill>
                  <a:srgbClr val="000000"/>
                </a:solidFill>
                <a:effectLst/>
                <a:latin typeface="Franklin Gothic Book" panose="020B0503020102020204" pitchFamily="34" charset="0"/>
                <a:ea typeface="Times New Roman" panose="02020603050405020304" pitchFamily="18" charset="0"/>
              </a:rPr>
              <a:t>non occorre alcuna valutazione di compatibilità paesaggistica</a:t>
            </a:r>
            <a:r>
              <a:rPr lang="it-IT" sz="1600" b="0">
                <a:solidFill>
                  <a:srgbClr val="000000"/>
                </a:solidFill>
                <a:effectLst/>
                <a:latin typeface="Franklin Gothic Book" panose="020B0503020102020204" pitchFamily="34" charset="0"/>
                <a:ea typeface="Times New Roman" panose="02020603050405020304" pitchFamily="18" charset="0"/>
              </a:rPr>
              <a:t>.</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Stabilisce infatti il </a:t>
            </a:r>
            <a:r>
              <a:rPr lang="it-IT" sz="1600" u="sng">
                <a:solidFill>
                  <a:srgbClr val="000000"/>
                </a:solidFill>
                <a:effectLst/>
                <a:latin typeface="Franklin Gothic Book" panose="020B0503020102020204" pitchFamily="34" charset="0"/>
                <a:ea typeface="Times New Roman" panose="02020603050405020304" pitchFamily="18" charset="0"/>
              </a:rPr>
              <a:t>comma 1 dell’art. 3 del D.L. n. 69 </a:t>
            </a:r>
            <a:r>
              <a:rPr lang="it-IT" sz="1600" b="0">
                <a:solidFill>
                  <a:srgbClr val="000000"/>
                </a:solidFill>
                <a:effectLst/>
                <a:latin typeface="Franklin Gothic Book" panose="020B0503020102020204" pitchFamily="34" charset="0"/>
                <a:ea typeface="Times New Roman" panose="02020603050405020304" pitchFamily="18" charset="0"/>
              </a:rPr>
              <a:t>che dette tolleranze non sono soggette ad autorizzazione paesaggistica (secondo quanto disposto dall’articolo 2, comma 1, DPR 13 febbraio 2017, n. 31).</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Anche questa speciale disciplina statale opera direttamente nell’ordinamento regionale.</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b) Considerazioni analoghe valgono </a:t>
            </a:r>
            <a:r>
              <a:rPr lang="it-IT" sz="1600" u="sng">
                <a:solidFill>
                  <a:srgbClr val="000000"/>
                </a:solidFill>
                <a:effectLst/>
                <a:latin typeface="Franklin Gothic Book" panose="020B0503020102020204" pitchFamily="34" charset="0"/>
                <a:ea typeface="Times New Roman" panose="02020603050405020304" pitchFamily="18" charset="0"/>
              </a:rPr>
              <a:t>per le tolleranze del 2% </a:t>
            </a:r>
            <a:r>
              <a:rPr lang="it-IT" sz="1600" b="0">
                <a:solidFill>
                  <a:srgbClr val="000000"/>
                </a:solidFill>
                <a:effectLst/>
                <a:latin typeface="Franklin Gothic Book" panose="020B0503020102020204" pitchFamily="34" charset="0"/>
                <a:ea typeface="Times New Roman" panose="02020603050405020304" pitchFamily="18" charset="0"/>
              </a:rPr>
              <a:t>di cui al comma 1 dell’art. 34-bis, in quanto il DPR n. 31 del 2017 prevede, alla voce 31 dell’allegato A, che dette tolleranze siano esentate dall’autorizzazione paesaggistica, configurandosi quali “opere ed interventi edilizi eseguiti in variante a progetti autorizzati ai fini paesaggistici che non eccedano il due per cento delle misure progettuali quanto ad altezza, distacchi, cubatura, superficie coperta o traslazioni dell'area di sedime.”.</a:t>
            </a:r>
          </a:p>
          <a:p>
            <a:pPr marL="67945" marR="62230" algn="just">
              <a:lnSpc>
                <a:spcPct val="100000"/>
              </a:lnSpc>
              <a:spcBef>
                <a:spcPts val="1250"/>
              </a:spcBef>
              <a:spcAft>
                <a:spcPts val="0"/>
              </a:spcAft>
            </a:pPr>
            <a:endParaRPr lang="it-IT" sz="1600" b="0">
              <a:solidFill>
                <a:srgbClr val="000000"/>
              </a:solidFill>
              <a:effectLst/>
              <a:latin typeface="Franklin Gothic Book" panose="020B0503020102020204" pitchFamily="34" charset="0"/>
              <a:ea typeface="Times New Roman" panose="02020603050405020304" pitchFamily="18" charset="0"/>
            </a:endParaRPr>
          </a:p>
        </p:txBody>
      </p:sp>
      <p:sp>
        <p:nvSpPr>
          <p:cNvPr id="5" name="CasellaDiTesto 4">
            <a:extLst>
              <a:ext uri="{FF2B5EF4-FFF2-40B4-BE49-F238E27FC236}">
                <a16:creationId xmlns:a16="http://schemas.microsoft.com/office/drawing/2014/main" id="{4D46CADC-D3EB-F7F2-4556-A3B518D3AC4E}"/>
              </a:ext>
            </a:extLst>
          </p:cNvPr>
          <p:cNvSpPr txBox="1"/>
          <p:nvPr/>
        </p:nvSpPr>
        <p:spPr>
          <a:xfrm>
            <a:off x="291704" y="531641"/>
            <a:ext cx="5654566" cy="369332"/>
          </a:xfrm>
          <a:prstGeom prst="rect">
            <a:avLst/>
          </a:prstGeom>
          <a:noFill/>
        </p:spPr>
        <p:txBody>
          <a:bodyPr wrap="square" rtlCol="0">
            <a:spAutoFit/>
          </a:bodyPr>
          <a:lstStyle/>
          <a:p>
            <a:r>
              <a:rPr lang="it-IT" sz="1800" b="1">
                <a:solidFill>
                  <a:schemeClr val="tx2">
                    <a:lumMod val="25000"/>
                  </a:schemeClr>
                </a:solidFill>
                <a:latin typeface="Poppins" panose="00000500000000000000" pitchFamily="2" charset="0"/>
                <a:cs typeface="Poppins" panose="00000500000000000000" pitchFamily="2" charset="0"/>
              </a:rPr>
              <a:t>9.5. </a:t>
            </a:r>
            <a:r>
              <a:rPr lang="it-IT" sz="1800" b="1" u="sng">
                <a:solidFill>
                  <a:schemeClr val="tx2">
                    <a:lumMod val="25000"/>
                  </a:schemeClr>
                </a:solidFill>
                <a:latin typeface="Poppins" panose="00000500000000000000" pitchFamily="2" charset="0"/>
                <a:cs typeface="Poppins" panose="00000500000000000000" pitchFamily="2" charset="0"/>
              </a:rPr>
              <a:t>Rilevanza paesaggistica delle tolleranze</a:t>
            </a:r>
          </a:p>
        </p:txBody>
      </p:sp>
    </p:spTree>
    <p:extLst>
      <p:ext uri="{BB962C8B-B14F-4D97-AF65-F5344CB8AC3E}">
        <p14:creationId xmlns:p14="http://schemas.microsoft.com/office/powerpoint/2010/main" val="1823266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06A6B845-DC53-08B8-F078-565425E5117E}"/>
              </a:ext>
            </a:extLst>
          </p:cNvPr>
          <p:cNvSpPr>
            <a:spLocks noGrp="1"/>
          </p:cNvSpPr>
          <p:nvPr>
            <p:ph type="title"/>
          </p:nvPr>
        </p:nvSpPr>
        <p:spPr>
          <a:xfrm>
            <a:off x="503639" y="-164816"/>
            <a:ext cx="4783200" cy="1142400"/>
          </a:xfrm>
        </p:spPr>
        <p:txBody>
          <a:bodyPr>
            <a:normAutofit/>
          </a:bodyPr>
          <a:lstStyle/>
          <a:p>
            <a:r>
              <a:rPr lang="it-IT" sz="2800">
                <a:solidFill>
                  <a:schemeClr val="accent1"/>
                </a:solidFill>
              </a:rPr>
              <a:t>INDICE</a:t>
            </a:r>
          </a:p>
        </p:txBody>
      </p:sp>
      <p:sp>
        <p:nvSpPr>
          <p:cNvPr id="11" name="Segnaposto testo 4">
            <a:extLst>
              <a:ext uri="{FF2B5EF4-FFF2-40B4-BE49-F238E27FC236}">
                <a16:creationId xmlns:a16="http://schemas.microsoft.com/office/drawing/2014/main" id="{5EC4E458-BD38-D2CB-DD14-0A47FE95606B}"/>
              </a:ext>
            </a:extLst>
          </p:cNvPr>
          <p:cNvSpPr txBox="1">
            <a:spLocks/>
          </p:cNvSpPr>
          <p:nvPr/>
        </p:nvSpPr>
        <p:spPr>
          <a:xfrm>
            <a:off x="694662" y="-465486"/>
            <a:ext cx="8066566" cy="5792398"/>
          </a:xfrm>
          <a:prstGeom prst="rect">
            <a:avLst/>
          </a:prstGeom>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400" b="0" kern="1200">
                <a:solidFill>
                  <a:schemeClr val="tx1">
                    <a:lumMod val="75000"/>
                    <a:lumOff val="2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SzPct val="80000"/>
              <a:buFont typeface="Wingdings 3" charset="2"/>
              <a:buNone/>
              <a:defRPr sz="2000" b="1" kern="1200">
                <a:solidFill>
                  <a:schemeClr val="tx1">
                    <a:lumMod val="75000"/>
                    <a:lumOff val="2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SzPct val="80000"/>
              <a:buFont typeface="Wingdings 3" charset="2"/>
              <a:buNone/>
              <a:defRPr sz="1800" b="1" kern="1200">
                <a:solidFill>
                  <a:schemeClr val="tx1">
                    <a:lumMod val="75000"/>
                    <a:lumOff val="2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9pPr>
          </a:lstStyle>
          <a:p>
            <a:pPr lvl="1">
              <a:spcBef>
                <a:spcPts val="470"/>
              </a:spcBef>
              <a:buSzPts val="1000"/>
              <a:tabLst>
                <a:tab pos="803275" algn="l"/>
              </a:tabLst>
            </a:pPr>
            <a:r>
              <a:rPr lang="it-IT" sz="1600" b="0" i="1">
                <a:solidFill>
                  <a:schemeClr val="accent1"/>
                </a:solidFill>
                <a:latin typeface="Franklin Gothic Book" panose="020B0503020102020204" pitchFamily="34" charset="0"/>
                <a:ea typeface="Times New Roman" panose="02020603050405020304" pitchFamily="18" charset="0"/>
              </a:rPr>
              <a:t>10. </a:t>
            </a:r>
            <a:r>
              <a:rPr lang="it-IT" sz="1600" b="0" i="1">
                <a:solidFill>
                  <a:srgbClr val="000000"/>
                </a:solidFill>
                <a:latin typeface="Franklin Gothic Book" panose="020B0503020102020204" pitchFamily="34" charset="0"/>
                <a:ea typeface="Times New Roman" panose="02020603050405020304" pitchFamily="18" charset="0"/>
              </a:rPr>
              <a:t>Sanatoria</a:t>
            </a:r>
            <a:r>
              <a:rPr lang="it-IT" sz="1600" b="0" i="1" spc="-25">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parziale</a:t>
            </a:r>
            <a:r>
              <a:rPr lang="it-IT" sz="1600" b="0" i="1" spc="-20">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ante</a:t>
            </a:r>
            <a:r>
              <a:rPr lang="it-IT" sz="1600" b="0" i="1" spc="-30">
                <a:solidFill>
                  <a:srgbClr val="000000"/>
                </a:solidFill>
                <a:latin typeface="Franklin Gothic Book" panose="020B0503020102020204" pitchFamily="34" charset="0"/>
                <a:ea typeface="Times New Roman" panose="02020603050405020304" pitchFamily="18" charset="0"/>
              </a:rPr>
              <a:t> </a:t>
            </a:r>
            <a:r>
              <a:rPr lang="it-IT" sz="1600" b="0" i="1" spc="-20">
                <a:solidFill>
                  <a:srgbClr val="000000"/>
                </a:solidFill>
                <a:latin typeface="Franklin Gothic Book" panose="020B0503020102020204" pitchFamily="34" charset="0"/>
                <a:ea typeface="Times New Roman" panose="02020603050405020304" pitchFamily="18" charset="0"/>
              </a:rPr>
              <a:t>1977</a:t>
            </a:r>
            <a:endParaRPr lang="it-IT" sz="1600" b="0" i="1">
              <a:latin typeface="Franklin Gothic Book" panose="020B0503020102020204" pitchFamily="34" charset="0"/>
              <a:ea typeface="Times New Roman" panose="02020603050405020304" pitchFamily="18" charset="0"/>
            </a:endParaRPr>
          </a:p>
          <a:p>
            <a:pPr lvl="1">
              <a:spcBef>
                <a:spcPts val="185"/>
              </a:spcBef>
              <a:buSzPts val="1000"/>
              <a:tabLst>
                <a:tab pos="803275" algn="l"/>
              </a:tabLst>
            </a:pPr>
            <a:r>
              <a:rPr lang="it-IT" sz="1600" b="0" i="1">
                <a:solidFill>
                  <a:schemeClr val="accent1"/>
                </a:solidFill>
                <a:latin typeface="Franklin Gothic Book" panose="020B0503020102020204" pitchFamily="34" charset="0"/>
                <a:ea typeface="Times New Roman" panose="02020603050405020304" pitchFamily="18" charset="0"/>
              </a:rPr>
              <a:t>11. </a:t>
            </a:r>
            <a:r>
              <a:rPr lang="it-IT" sz="1600" b="0" i="1">
                <a:solidFill>
                  <a:srgbClr val="000000"/>
                </a:solidFill>
                <a:latin typeface="Franklin Gothic Book" panose="020B0503020102020204" pitchFamily="34" charset="0"/>
                <a:ea typeface="Times New Roman" panose="02020603050405020304" pitchFamily="18" charset="0"/>
              </a:rPr>
              <a:t>Accertamento</a:t>
            </a:r>
            <a:r>
              <a:rPr lang="it-IT" sz="1600" b="0" i="1" spc="-20">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di</a:t>
            </a:r>
            <a:r>
              <a:rPr lang="it-IT" sz="1600" b="0" i="1" spc="-25">
                <a:solidFill>
                  <a:srgbClr val="000000"/>
                </a:solidFill>
                <a:latin typeface="Franklin Gothic Book" panose="020B0503020102020204" pitchFamily="34" charset="0"/>
                <a:ea typeface="Times New Roman" panose="02020603050405020304" pitchFamily="18" charset="0"/>
              </a:rPr>
              <a:t> </a:t>
            </a:r>
            <a:r>
              <a:rPr lang="it-IT" sz="1600" b="0" i="1" spc="-10">
                <a:solidFill>
                  <a:srgbClr val="000000"/>
                </a:solidFill>
                <a:latin typeface="Franklin Gothic Book" panose="020B0503020102020204" pitchFamily="34" charset="0"/>
                <a:ea typeface="Times New Roman" panose="02020603050405020304" pitchFamily="18" charset="0"/>
              </a:rPr>
              <a:t>conformità</a:t>
            </a:r>
            <a:endParaRPr lang="it-IT" sz="1600" b="0" i="1">
              <a:latin typeface="Franklin Gothic Book" panose="020B0503020102020204" pitchFamily="34" charset="0"/>
              <a:ea typeface="Times New Roman" panose="02020603050405020304" pitchFamily="18" charset="0"/>
            </a:endParaRPr>
          </a:p>
          <a:p>
            <a:pPr marR="1332865" lvl="2">
              <a:spcBef>
                <a:spcPts val="470"/>
              </a:spcBef>
              <a:buSzPts val="1000"/>
              <a:tabLst>
                <a:tab pos="1088390" algn="l"/>
                <a:tab pos="1791970" algn="l"/>
              </a:tabLst>
            </a:pPr>
            <a:r>
              <a:rPr lang="it-IT" sz="1600" b="0" i="1">
                <a:solidFill>
                  <a:schemeClr val="accent1"/>
                </a:solidFill>
                <a:latin typeface="Franklin Gothic Book" panose="020B0503020102020204" pitchFamily="34" charset="0"/>
                <a:ea typeface="Times New Roman" panose="02020603050405020304" pitchFamily="18" charset="0"/>
              </a:rPr>
              <a:t>11.1 </a:t>
            </a:r>
            <a:r>
              <a:rPr lang="it-IT" sz="1600" b="0" i="1">
                <a:solidFill>
                  <a:srgbClr val="000000"/>
                </a:solidFill>
                <a:latin typeface="Franklin Gothic Book" panose="020B0503020102020204" pitchFamily="34" charset="0"/>
                <a:ea typeface="Times New Roman" panose="02020603050405020304" pitchFamily="18" charset="0"/>
              </a:rPr>
              <a:t>Art. 36:	“Doppia</a:t>
            </a:r>
            <a:r>
              <a:rPr lang="it-IT" sz="1600" b="0" i="1" spc="-15">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conformità”</a:t>
            </a:r>
            <a:r>
              <a:rPr lang="it-IT" sz="1600" b="0" i="1" spc="-25">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per</a:t>
            </a:r>
            <a:r>
              <a:rPr lang="it-IT" sz="1600" b="0" i="1" spc="-25">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assenza</a:t>
            </a:r>
            <a:r>
              <a:rPr lang="it-IT" sz="1600" b="0" i="1" spc="-15">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o</a:t>
            </a:r>
            <a:r>
              <a:rPr lang="it-IT" sz="1600" b="0" i="1" spc="-15">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totale</a:t>
            </a:r>
            <a:r>
              <a:rPr lang="it-IT" sz="1600" b="0" i="1" spc="-30">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difformità</a:t>
            </a:r>
            <a:r>
              <a:rPr lang="it-IT" sz="1600" b="0" i="1" spc="-15">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dal</a:t>
            </a:r>
            <a:r>
              <a:rPr lang="it-IT" sz="1600" b="0" i="1" spc="-25">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PdC</a:t>
            </a:r>
            <a:r>
              <a:rPr lang="it-IT" sz="1600" b="0" i="1" spc="-25">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(o</a:t>
            </a:r>
            <a:r>
              <a:rPr lang="it-IT" sz="1600" b="0" i="1" spc="-15">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dalla</a:t>
            </a:r>
            <a:r>
              <a:rPr lang="it-IT" sz="1600" b="0" i="1" spc="-20">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SCIA alternativa al PdC)</a:t>
            </a:r>
            <a:endParaRPr lang="it-IT" sz="1600" b="0" i="1">
              <a:latin typeface="Franklin Gothic Book" panose="020B0503020102020204" pitchFamily="34" charset="0"/>
              <a:ea typeface="Times New Roman" panose="02020603050405020304" pitchFamily="18" charset="0"/>
            </a:endParaRPr>
          </a:p>
          <a:p>
            <a:pPr marR="1582420" lvl="2">
              <a:spcBef>
                <a:spcPts val="170"/>
              </a:spcBef>
              <a:buSzPts val="1000"/>
              <a:tabLst>
                <a:tab pos="1087755" algn="l"/>
                <a:tab pos="1790065" algn="l"/>
              </a:tabLst>
            </a:pPr>
            <a:r>
              <a:rPr lang="it-IT" sz="1600" b="0" i="1">
                <a:solidFill>
                  <a:schemeClr val="accent1"/>
                </a:solidFill>
                <a:latin typeface="Franklin Gothic Book" panose="020B0503020102020204" pitchFamily="34" charset="0"/>
                <a:ea typeface="Times New Roman" panose="02020603050405020304" pitchFamily="18" charset="0"/>
              </a:rPr>
              <a:t>11.2 </a:t>
            </a:r>
            <a:r>
              <a:rPr lang="it-IT" sz="1600" b="0" i="1">
                <a:solidFill>
                  <a:srgbClr val="000000"/>
                </a:solidFill>
                <a:latin typeface="Franklin Gothic Book" panose="020B0503020102020204" pitchFamily="34" charset="0"/>
                <a:ea typeface="Times New Roman" panose="02020603050405020304" pitchFamily="18" charset="0"/>
              </a:rPr>
              <a:t>Art.</a:t>
            </a:r>
            <a:r>
              <a:rPr lang="it-IT" sz="1600" b="0" i="1" spc="-15">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36-bis:</a:t>
            </a:r>
            <a:r>
              <a:rPr lang="it-IT" sz="1600" b="0" i="1" spc="400">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sanatoria</a:t>
            </a:r>
            <a:r>
              <a:rPr lang="it-IT" sz="1600" b="0" i="1" spc="-10">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delle</a:t>
            </a:r>
            <a:r>
              <a:rPr lang="it-IT" sz="1600" b="0" i="1" spc="-15">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parziali</a:t>
            </a:r>
            <a:r>
              <a:rPr lang="it-IT" sz="1600" b="0" i="1" spc="-20">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difformità</a:t>
            </a:r>
            <a:r>
              <a:rPr lang="it-IT" sz="1600" b="0" i="1" spc="-10">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dal</a:t>
            </a:r>
            <a:r>
              <a:rPr lang="it-IT" sz="1600" b="0" i="1" spc="-20">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PdC</a:t>
            </a:r>
            <a:r>
              <a:rPr lang="it-IT" sz="1600" b="0" i="1" spc="-20">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(o</a:t>
            </a:r>
            <a:r>
              <a:rPr lang="it-IT" sz="1600" b="0" i="1" spc="-20">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dalla</a:t>
            </a:r>
            <a:r>
              <a:rPr lang="it-IT" sz="1600" b="0" i="1" spc="-25">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SCIA</a:t>
            </a:r>
            <a:r>
              <a:rPr lang="it-IT" sz="1600" b="0" i="1" spc="-30">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alternativa</a:t>
            </a:r>
            <a:r>
              <a:rPr lang="it-IT" sz="1600" b="0" i="1" spc="-10">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al PdC), degli interventi realizzati in assenza o difformità dalla SCIA e</a:t>
            </a:r>
            <a:r>
              <a:rPr lang="it-IT" sz="1600" b="0" i="1">
                <a:latin typeface="Franklin Gothic Book" panose="020B0503020102020204" pitchFamily="34" charset="0"/>
                <a:ea typeface="Times New Roman" panose="02020603050405020304" pitchFamily="18" charset="0"/>
              </a:rPr>
              <a:t> </a:t>
            </a:r>
            <a:r>
              <a:rPr lang="it-IT" sz="1600" i="1">
                <a:solidFill>
                  <a:srgbClr val="000000"/>
                </a:solidFill>
                <a:latin typeface="Franklin Gothic Book" panose="020B0503020102020204" pitchFamily="34" charset="0"/>
                <a:ea typeface="Times New Roman" panose="02020603050405020304" pitchFamily="18" charset="0"/>
              </a:rPr>
              <a:t>delle</a:t>
            </a:r>
            <a:r>
              <a:rPr lang="it-IT" sz="1600" i="1" spc="-20">
                <a:solidFill>
                  <a:srgbClr val="000000"/>
                </a:solidFill>
                <a:latin typeface="Franklin Gothic Book" panose="020B0503020102020204" pitchFamily="34" charset="0"/>
                <a:ea typeface="Times New Roman" panose="02020603050405020304" pitchFamily="18" charset="0"/>
              </a:rPr>
              <a:t> </a:t>
            </a:r>
            <a:r>
              <a:rPr lang="it-IT" sz="1600" i="1">
                <a:solidFill>
                  <a:srgbClr val="000000"/>
                </a:solidFill>
                <a:latin typeface="Franklin Gothic Book" panose="020B0503020102020204" pitchFamily="34" charset="0"/>
                <a:ea typeface="Times New Roman" panose="02020603050405020304" pitchFamily="18" charset="0"/>
              </a:rPr>
              <a:t>variazioni</a:t>
            </a:r>
            <a:r>
              <a:rPr lang="it-IT" sz="1600" i="1" spc="-25">
                <a:solidFill>
                  <a:srgbClr val="000000"/>
                </a:solidFill>
                <a:latin typeface="Franklin Gothic Book" panose="020B0503020102020204" pitchFamily="34" charset="0"/>
                <a:ea typeface="Times New Roman" panose="02020603050405020304" pitchFamily="18" charset="0"/>
              </a:rPr>
              <a:t> </a:t>
            </a:r>
            <a:r>
              <a:rPr lang="it-IT" sz="1600" i="1">
                <a:solidFill>
                  <a:srgbClr val="000000"/>
                </a:solidFill>
                <a:latin typeface="Franklin Gothic Book" panose="020B0503020102020204" pitchFamily="34" charset="0"/>
                <a:ea typeface="Times New Roman" panose="02020603050405020304" pitchFamily="18" charset="0"/>
              </a:rPr>
              <a:t>essenziali</a:t>
            </a:r>
            <a:r>
              <a:rPr lang="it-IT" sz="1600" i="1" spc="-20">
                <a:solidFill>
                  <a:srgbClr val="000000"/>
                </a:solidFill>
                <a:latin typeface="Franklin Gothic Book" panose="020B0503020102020204" pitchFamily="34" charset="0"/>
                <a:ea typeface="Times New Roman" panose="02020603050405020304" pitchFamily="18" charset="0"/>
              </a:rPr>
              <a:t> </a:t>
            </a:r>
            <a:r>
              <a:rPr lang="it-IT" sz="1600" i="1">
                <a:solidFill>
                  <a:srgbClr val="000000"/>
                </a:solidFill>
                <a:latin typeface="Franklin Gothic Book" panose="020B0503020102020204" pitchFamily="34" charset="0"/>
                <a:ea typeface="Times New Roman" panose="02020603050405020304" pitchFamily="18" charset="0"/>
              </a:rPr>
              <a:t>(al</a:t>
            </a:r>
            <a:r>
              <a:rPr lang="it-IT" sz="1600" i="1" spc="-25">
                <a:solidFill>
                  <a:srgbClr val="000000"/>
                </a:solidFill>
                <a:latin typeface="Franklin Gothic Book" panose="020B0503020102020204" pitchFamily="34" charset="0"/>
                <a:ea typeface="Times New Roman" panose="02020603050405020304" pitchFamily="18" charset="0"/>
              </a:rPr>
              <a:t> </a:t>
            </a:r>
            <a:r>
              <a:rPr lang="it-IT" sz="1600" i="1">
                <a:solidFill>
                  <a:srgbClr val="000000"/>
                </a:solidFill>
                <a:latin typeface="Franklin Gothic Book" panose="020B0503020102020204" pitchFamily="34" charset="0"/>
                <a:ea typeface="Times New Roman" panose="02020603050405020304" pitchFamily="18" charset="0"/>
              </a:rPr>
              <a:t>PdC</a:t>
            </a:r>
            <a:r>
              <a:rPr lang="it-IT" sz="1600" i="1" spc="-25">
                <a:solidFill>
                  <a:srgbClr val="000000"/>
                </a:solidFill>
                <a:latin typeface="Franklin Gothic Book" panose="020B0503020102020204" pitchFamily="34" charset="0"/>
                <a:ea typeface="Times New Roman" panose="02020603050405020304" pitchFamily="18" charset="0"/>
              </a:rPr>
              <a:t> </a:t>
            </a:r>
            <a:r>
              <a:rPr lang="it-IT" sz="1600" i="1">
                <a:solidFill>
                  <a:srgbClr val="000000"/>
                </a:solidFill>
                <a:latin typeface="Franklin Gothic Book" panose="020B0503020102020204" pitchFamily="34" charset="0"/>
                <a:ea typeface="Times New Roman" panose="02020603050405020304" pitchFamily="18" charset="0"/>
              </a:rPr>
              <a:t>e</a:t>
            </a:r>
            <a:r>
              <a:rPr lang="it-IT" sz="1600" i="1" spc="-15">
                <a:solidFill>
                  <a:srgbClr val="000000"/>
                </a:solidFill>
                <a:latin typeface="Franklin Gothic Book" panose="020B0503020102020204" pitchFamily="34" charset="0"/>
                <a:ea typeface="Times New Roman" panose="02020603050405020304" pitchFamily="18" charset="0"/>
              </a:rPr>
              <a:t> </a:t>
            </a:r>
            <a:r>
              <a:rPr lang="it-IT" sz="1600" i="1">
                <a:solidFill>
                  <a:srgbClr val="000000"/>
                </a:solidFill>
                <a:latin typeface="Franklin Gothic Book" panose="020B0503020102020204" pitchFamily="34" charset="0"/>
                <a:ea typeface="Times New Roman" panose="02020603050405020304" pitchFamily="18" charset="0"/>
              </a:rPr>
              <a:t>alla</a:t>
            </a:r>
            <a:r>
              <a:rPr lang="it-IT" sz="1600" i="1" spc="-20">
                <a:solidFill>
                  <a:srgbClr val="000000"/>
                </a:solidFill>
                <a:latin typeface="Franklin Gothic Book" panose="020B0503020102020204" pitchFamily="34" charset="0"/>
                <a:ea typeface="Times New Roman" panose="02020603050405020304" pitchFamily="18" charset="0"/>
              </a:rPr>
              <a:t> </a:t>
            </a:r>
            <a:r>
              <a:rPr lang="it-IT" sz="1600" i="1" spc="-10">
                <a:solidFill>
                  <a:srgbClr val="000000"/>
                </a:solidFill>
                <a:latin typeface="Franklin Gothic Book" panose="020B0503020102020204" pitchFamily="34" charset="0"/>
                <a:ea typeface="Times New Roman" panose="02020603050405020304" pitchFamily="18" charset="0"/>
              </a:rPr>
              <a:t>SCIA)</a:t>
            </a:r>
            <a:endParaRPr lang="it-IT" sz="1600" i="1">
              <a:latin typeface="Franklin Gothic Book" panose="020B0503020102020204" pitchFamily="34" charset="0"/>
              <a:ea typeface="Times New Roman" panose="02020603050405020304" pitchFamily="18" charset="0"/>
            </a:endParaRPr>
          </a:p>
          <a:p>
            <a:pPr lvl="1">
              <a:spcBef>
                <a:spcPts val="470"/>
              </a:spcBef>
              <a:buSzPts val="1000"/>
              <a:tabLst>
                <a:tab pos="803275" algn="l"/>
              </a:tabLst>
            </a:pPr>
            <a:r>
              <a:rPr lang="it-IT" sz="1600" b="0" i="1">
                <a:solidFill>
                  <a:schemeClr val="accent1"/>
                </a:solidFill>
                <a:latin typeface="Franklin Gothic Book" panose="020B0503020102020204" pitchFamily="34" charset="0"/>
                <a:ea typeface="Times New Roman" panose="02020603050405020304" pitchFamily="18" charset="0"/>
              </a:rPr>
              <a:t>12. </a:t>
            </a:r>
            <a:r>
              <a:rPr lang="it-IT" sz="1600" b="0" i="1">
                <a:solidFill>
                  <a:srgbClr val="000000"/>
                </a:solidFill>
                <a:latin typeface="Franklin Gothic Book" panose="020B0503020102020204" pitchFamily="34" charset="0"/>
                <a:ea typeface="Times New Roman" panose="02020603050405020304" pitchFamily="18" charset="0"/>
              </a:rPr>
              <a:t>Interventi</a:t>
            </a:r>
            <a:r>
              <a:rPr lang="it-IT" sz="1600" b="0" i="1" spc="-30">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eseguiti</a:t>
            </a:r>
            <a:r>
              <a:rPr lang="it-IT" sz="1600" b="0" i="1" spc="-30">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in</a:t>
            </a:r>
            <a:r>
              <a:rPr lang="it-IT" sz="1600" b="0" i="1" spc="-35">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assenza</a:t>
            </a:r>
            <a:r>
              <a:rPr lang="it-IT" sz="1600" b="0" i="1" spc="-25">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o</a:t>
            </a:r>
            <a:r>
              <a:rPr lang="it-IT" sz="1600" b="0" i="1" spc="-20">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in</a:t>
            </a:r>
            <a:r>
              <a:rPr lang="it-IT" sz="1600" b="0" i="1" spc="-25">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difformità</a:t>
            </a:r>
            <a:r>
              <a:rPr lang="it-IT" sz="1600" b="0" i="1" spc="-25">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dalla</a:t>
            </a:r>
            <a:r>
              <a:rPr lang="it-IT" sz="1600" b="0" i="1" spc="-25">
                <a:solidFill>
                  <a:srgbClr val="000000"/>
                </a:solidFill>
                <a:latin typeface="Franklin Gothic Book" panose="020B0503020102020204" pitchFamily="34" charset="0"/>
                <a:ea typeface="Times New Roman" panose="02020603050405020304" pitchFamily="18" charset="0"/>
              </a:rPr>
              <a:t> </a:t>
            </a:r>
            <a:r>
              <a:rPr lang="it-IT" sz="1600" b="0" i="1" spc="-20">
                <a:solidFill>
                  <a:srgbClr val="000000"/>
                </a:solidFill>
                <a:latin typeface="Franklin Gothic Book" panose="020B0503020102020204" pitchFamily="34" charset="0"/>
                <a:ea typeface="Times New Roman" panose="02020603050405020304" pitchFamily="18" charset="0"/>
              </a:rPr>
              <a:t>SCIA</a:t>
            </a:r>
            <a:endParaRPr lang="it-IT" sz="1600" b="0" i="1">
              <a:latin typeface="Franklin Gothic Book" panose="020B0503020102020204" pitchFamily="34" charset="0"/>
              <a:ea typeface="Times New Roman" panose="02020603050405020304" pitchFamily="18" charset="0"/>
            </a:endParaRPr>
          </a:p>
          <a:p>
            <a:pPr lvl="1">
              <a:spcBef>
                <a:spcPts val="475"/>
              </a:spcBef>
              <a:buSzPts val="1000"/>
              <a:tabLst>
                <a:tab pos="803275" algn="l"/>
              </a:tabLst>
            </a:pPr>
            <a:r>
              <a:rPr lang="it-IT" sz="1600" b="0" i="1">
                <a:solidFill>
                  <a:schemeClr val="accent1"/>
                </a:solidFill>
                <a:latin typeface="Franklin Gothic Book" panose="020B0503020102020204" pitchFamily="34" charset="0"/>
                <a:ea typeface="Times New Roman" panose="02020603050405020304" pitchFamily="18" charset="0"/>
              </a:rPr>
              <a:t>13. </a:t>
            </a:r>
            <a:r>
              <a:rPr lang="it-IT" sz="1600" b="0" i="1">
                <a:solidFill>
                  <a:srgbClr val="000000"/>
                </a:solidFill>
                <a:latin typeface="Franklin Gothic Book" panose="020B0503020102020204" pitchFamily="34" charset="0"/>
                <a:ea typeface="Times New Roman" panose="02020603050405020304" pitchFamily="18" charset="0"/>
              </a:rPr>
              <a:t>Destinazione</a:t>
            </a:r>
            <a:r>
              <a:rPr lang="it-IT" sz="1600" b="0" i="1" spc="-30">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dei</a:t>
            </a:r>
            <a:r>
              <a:rPr lang="it-IT" sz="1600" b="0" i="1" spc="-15">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proventi</a:t>
            </a:r>
            <a:r>
              <a:rPr lang="it-IT" sz="1600" b="0" i="1" spc="-15">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delle</a:t>
            </a:r>
            <a:r>
              <a:rPr lang="it-IT" sz="1600" b="0" i="1" spc="-20">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nuove</a:t>
            </a:r>
            <a:r>
              <a:rPr lang="it-IT" sz="1600" b="0" i="1" spc="-20">
                <a:solidFill>
                  <a:srgbClr val="000000"/>
                </a:solidFill>
                <a:latin typeface="Franklin Gothic Book" panose="020B0503020102020204" pitchFamily="34" charset="0"/>
                <a:ea typeface="Times New Roman" panose="02020603050405020304" pitchFamily="18" charset="0"/>
              </a:rPr>
              <a:t> </a:t>
            </a:r>
            <a:r>
              <a:rPr lang="it-IT" sz="1600" b="0" i="1" spc="-10">
                <a:solidFill>
                  <a:srgbClr val="000000"/>
                </a:solidFill>
                <a:latin typeface="Franklin Gothic Book" panose="020B0503020102020204" pitchFamily="34" charset="0"/>
                <a:ea typeface="Times New Roman" panose="02020603050405020304" pitchFamily="18" charset="0"/>
              </a:rPr>
              <a:t>sanatorie</a:t>
            </a:r>
            <a:endParaRPr lang="it-IT" sz="1600" b="0" i="1">
              <a:latin typeface="Franklin Gothic Book" panose="020B0503020102020204" pitchFamily="34" charset="0"/>
              <a:ea typeface="Times New Roman" panose="02020603050405020304" pitchFamily="18" charset="0"/>
            </a:endParaRPr>
          </a:p>
          <a:p>
            <a:pPr lvl="1">
              <a:spcBef>
                <a:spcPts val="480"/>
              </a:spcBef>
              <a:buSzPts val="1000"/>
              <a:tabLst>
                <a:tab pos="803275" algn="l"/>
              </a:tabLst>
            </a:pPr>
            <a:r>
              <a:rPr lang="it-IT" sz="1600" b="0" i="1">
                <a:solidFill>
                  <a:schemeClr val="accent1"/>
                </a:solidFill>
                <a:latin typeface="Franklin Gothic Book" panose="020B0503020102020204" pitchFamily="34" charset="0"/>
                <a:ea typeface="Times New Roman" panose="02020603050405020304" pitchFamily="18" charset="0"/>
              </a:rPr>
              <a:t>14. </a:t>
            </a:r>
            <a:r>
              <a:rPr lang="it-IT" sz="1600" b="0" i="1">
                <a:solidFill>
                  <a:srgbClr val="000000"/>
                </a:solidFill>
                <a:latin typeface="Franklin Gothic Book" panose="020B0503020102020204" pitchFamily="34" charset="0"/>
                <a:ea typeface="Times New Roman" panose="02020603050405020304" pitchFamily="18" charset="0"/>
              </a:rPr>
              <a:t>Strutture</a:t>
            </a:r>
            <a:r>
              <a:rPr lang="it-IT" sz="1600" b="0" i="1" spc="-45">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amovibili</a:t>
            </a:r>
            <a:r>
              <a:rPr lang="it-IT" sz="1600" b="0" i="1" spc="-45">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realizzate</a:t>
            </a:r>
            <a:r>
              <a:rPr lang="it-IT" sz="1600" b="0" i="1" spc="-40">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durante</a:t>
            </a:r>
            <a:r>
              <a:rPr lang="it-IT" sz="1600" b="0" i="1" spc="-25">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l’emergenza</a:t>
            </a:r>
            <a:r>
              <a:rPr lang="it-IT" sz="1600" b="0" i="1" spc="-40">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sanitaria</a:t>
            </a:r>
            <a:r>
              <a:rPr lang="it-IT" sz="1600" b="0" i="1" spc="-45">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COVID-</a:t>
            </a:r>
            <a:r>
              <a:rPr lang="it-IT" sz="1600" b="0" i="1" spc="-25">
                <a:solidFill>
                  <a:srgbClr val="000000"/>
                </a:solidFill>
                <a:latin typeface="Franklin Gothic Book" panose="020B0503020102020204" pitchFamily="34" charset="0"/>
                <a:ea typeface="Times New Roman" panose="02020603050405020304" pitchFamily="18" charset="0"/>
              </a:rPr>
              <a:t>19</a:t>
            </a:r>
            <a:endParaRPr lang="it-IT" sz="1600" b="0" i="1">
              <a:latin typeface="Franklin Gothic Book" panose="020B0503020102020204" pitchFamily="34" charset="0"/>
              <a:ea typeface="Times New Roman" panose="02020603050405020304" pitchFamily="18" charset="0"/>
            </a:endParaRPr>
          </a:p>
          <a:p>
            <a:pPr lvl="1">
              <a:spcBef>
                <a:spcPts val="470"/>
              </a:spcBef>
              <a:buSzPts val="1000"/>
              <a:tabLst>
                <a:tab pos="803275" algn="l"/>
              </a:tabLst>
            </a:pPr>
            <a:r>
              <a:rPr lang="it-IT" sz="1600" b="0" i="1">
                <a:solidFill>
                  <a:schemeClr val="accent1"/>
                </a:solidFill>
                <a:latin typeface="Franklin Gothic Book" panose="020B0503020102020204" pitchFamily="34" charset="0"/>
                <a:ea typeface="Times New Roman" panose="02020603050405020304" pitchFamily="18" charset="0"/>
              </a:rPr>
              <a:t>15. </a:t>
            </a:r>
            <a:r>
              <a:rPr lang="it-IT" sz="1600" b="0" i="1">
                <a:solidFill>
                  <a:srgbClr val="000000"/>
                </a:solidFill>
                <a:latin typeface="Franklin Gothic Book" panose="020B0503020102020204" pitchFamily="34" charset="0"/>
                <a:ea typeface="Times New Roman" panose="02020603050405020304" pitchFamily="18" charset="0"/>
              </a:rPr>
              <a:t>Regolarizzazione</a:t>
            </a:r>
            <a:r>
              <a:rPr lang="it-IT" sz="1600" b="0" i="1" spc="-25">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dell’attività</a:t>
            </a:r>
            <a:r>
              <a:rPr lang="it-IT" sz="1600" b="0" i="1" spc="-35">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edilizia</a:t>
            </a:r>
            <a:r>
              <a:rPr lang="it-IT" sz="1600" b="0" i="1" spc="-30">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delle</a:t>
            </a:r>
            <a:r>
              <a:rPr lang="it-IT" sz="1600" b="0" i="1" spc="-30">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pubbliche</a:t>
            </a:r>
            <a:r>
              <a:rPr lang="it-IT" sz="1600" b="0" i="1" spc="-35">
                <a:solidFill>
                  <a:srgbClr val="000000"/>
                </a:solidFill>
                <a:latin typeface="Franklin Gothic Book" panose="020B0503020102020204" pitchFamily="34" charset="0"/>
                <a:ea typeface="Times New Roman" panose="02020603050405020304" pitchFamily="18" charset="0"/>
              </a:rPr>
              <a:t> </a:t>
            </a:r>
            <a:r>
              <a:rPr lang="it-IT" sz="1600" b="0" i="1" spc="-10">
                <a:solidFill>
                  <a:srgbClr val="000000"/>
                </a:solidFill>
                <a:latin typeface="Franklin Gothic Book" panose="020B0503020102020204" pitchFamily="34" charset="0"/>
                <a:ea typeface="Times New Roman" panose="02020603050405020304" pitchFamily="18" charset="0"/>
              </a:rPr>
              <a:t>amministrazioni</a:t>
            </a:r>
            <a:endParaRPr lang="it-IT" sz="1600" b="0" i="1">
              <a:latin typeface="Franklin Gothic Book" panose="020B0503020102020204" pitchFamily="34" charset="0"/>
              <a:ea typeface="Times New Roman" panose="02020603050405020304" pitchFamily="18" charset="0"/>
            </a:endParaRPr>
          </a:p>
          <a:p>
            <a:pPr lvl="1">
              <a:spcBef>
                <a:spcPts val="485"/>
              </a:spcBef>
              <a:buSzPts val="1000"/>
              <a:tabLst>
                <a:tab pos="803275" algn="l"/>
              </a:tabLst>
            </a:pPr>
            <a:r>
              <a:rPr lang="it-IT" sz="1600" b="0" i="1">
                <a:solidFill>
                  <a:schemeClr val="accent1"/>
                </a:solidFill>
                <a:latin typeface="Franklin Gothic Book" panose="020B0503020102020204" pitchFamily="34" charset="0"/>
                <a:ea typeface="Times New Roman" panose="02020603050405020304" pitchFamily="18" charset="0"/>
              </a:rPr>
              <a:t>16. </a:t>
            </a:r>
            <a:r>
              <a:rPr lang="it-IT" sz="1600" b="0" i="1">
                <a:solidFill>
                  <a:srgbClr val="000000"/>
                </a:solidFill>
                <a:latin typeface="Franklin Gothic Book" panose="020B0503020102020204" pitchFamily="34" charset="0"/>
                <a:ea typeface="Times New Roman" panose="02020603050405020304" pitchFamily="18" charset="0"/>
              </a:rPr>
              <a:t>Regolarizzazione</a:t>
            </a:r>
            <a:r>
              <a:rPr lang="it-IT" sz="1600" b="0" i="1" spc="-20">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degli</a:t>
            </a:r>
            <a:r>
              <a:rPr lang="it-IT" sz="1600" b="0" i="1" spc="-25">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abusi</a:t>
            </a:r>
            <a:r>
              <a:rPr lang="it-IT" sz="1600" b="0" i="1" spc="-40">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paesaggistici</a:t>
            </a:r>
            <a:r>
              <a:rPr lang="it-IT" sz="1600" b="0" i="1" spc="-20">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ante</a:t>
            </a:r>
            <a:r>
              <a:rPr lang="it-IT" sz="1600" b="0" i="1" spc="-25">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12</a:t>
            </a:r>
            <a:r>
              <a:rPr lang="it-IT" sz="1600" b="0" i="1" spc="-20">
                <a:solidFill>
                  <a:srgbClr val="000000"/>
                </a:solidFill>
                <a:latin typeface="Franklin Gothic Book" panose="020B0503020102020204" pitchFamily="34" charset="0"/>
                <a:ea typeface="Times New Roman" panose="02020603050405020304" pitchFamily="18" charset="0"/>
              </a:rPr>
              <a:t> </a:t>
            </a:r>
            <a:r>
              <a:rPr lang="it-IT" sz="1600" b="0" i="1">
                <a:solidFill>
                  <a:srgbClr val="000000"/>
                </a:solidFill>
                <a:latin typeface="Franklin Gothic Book" panose="020B0503020102020204" pitchFamily="34" charset="0"/>
                <a:ea typeface="Times New Roman" panose="02020603050405020304" pitchFamily="18" charset="0"/>
              </a:rPr>
              <a:t>maggio</a:t>
            </a:r>
            <a:r>
              <a:rPr lang="it-IT" sz="1600" b="0" i="1" spc="-35">
                <a:solidFill>
                  <a:srgbClr val="000000"/>
                </a:solidFill>
                <a:latin typeface="Franklin Gothic Book" panose="020B0503020102020204" pitchFamily="34" charset="0"/>
                <a:ea typeface="Times New Roman" panose="02020603050405020304" pitchFamily="18" charset="0"/>
              </a:rPr>
              <a:t> </a:t>
            </a:r>
            <a:r>
              <a:rPr lang="it-IT" sz="1600" b="0" i="1" spc="-20">
                <a:solidFill>
                  <a:srgbClr val="000000"/>
                </a:solidFill>
                <a:latin typeface="Franklin Gothic Book" panose="020B0503020102020204" pitchFamily="34" charset="0"/>
                <a:ea typeface="Times New Roman" panose="02020603050405020304" pitchFamily="18" charset="0"/>
              </a:rPr>
              <a:t>2006</a:t>
            </a:r>
            <a:endParaRPr lang="it-IT" sz="1600" b="0" i="1">
              <a:latin typeface="Franklin Gothic Book" panose="020B0503020102020204" pitchFamily="34" charset="0"/>
              <a:ea typeface="Times New Roman" panose="02020603050405020304" pitchFamily="18" charset="0"/>
            </a:endParaRPr>
          </a:p>
          <a:p>
            <a:endParaRPr lang="it-IT"/>
          </a:p>
        </p:txBody>
      </p:sp>
    </p:spTree>
    <p:extLst>
      <p:ext uri="{BB962C8B-B14F-4D97-AF65-F5344CB8AC3E}">
        <p14:creationId xmlns:p14="http://schemas.microsoft.com/office/powerpoint/2010/main" val="3273354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B943FEAF-E61E-1C5F-22BC-7153B85E08CC}"/>
              </a:ext>
            </a:extLst>
          </p:cNvPr>
          <p:cNvSpPr>
            <a:spLocks noGrp="1"/>
          </p:cNvSpPr>
          <p:nvPr>
            <p:ph type="body" idx="1"/>
          </p:nvPr>
        </p:nvSpPr>
        <p:spPr>
          <a:xfrm>
            <a:off x="291704" y="1171575"/>
            <a:ext cx="3884011" cy="2106780"/>
          </a:xfrm>
        </p:spPr>
        <p:style>
          <a:lnRef idx="1">
            <a:schemeClr val="accent1"/>
          </a:lnRef>
          <a:fillRef idx="3">
            <a:schemeClr val="accent1"/>
          </a:fillRef>
          <a:effectRef idx="2">
            <a:schemeClr val="accent1"/>
          </a:effectRef>
          <a:fontRef idx="minor">
            <a:schemeClr val="lt1"/>
          </a:fontRef>
        </p:style>
        <p:txBody>
          <a:bodyPr/>
          <a:lstStyle/>
          <a:p>
            <a:pPr marL="67945" algn="l">
              <a:spcBef>
                <a:spcPts val="5"/>
              </a:spcBef>
              <a:spcAft>
                <a:spcPts val="0"/>
              </a:spcAft>
            </a:pPr>
            <a:r>
              <a:rPr lang="it-IT" sz="1100" b="0" i="1">
                <a:solidFill>
                  <a:srgbClr val="000000"/>
                </a:solidFill>
                <a:effectLst/>
                <a:latin typeface="+mn-lt"/>
                <a:ea typeface="Times New Roman" panose="02020603050405020304" pitchFamily="18" charset="0"/>
              </a:rPr>
              <a:t>Art. 3, comma 1, del D.L. n. 69/2024</a:t>
            </a:r>
          </a:p>
          <a:p>
            <a:pPr marL="67945" algn="l">
              <a:spcBef>
                <a:spcPts val="5"/>
              </a:spcBef>
              <a:spcAft>
                <a:spcPts val="0"/>
              </a:spcAft>
            </a:pPr>
            <a:endParaRPr lang="it-IT" sz="1100" b="0" i="1">
              <a:solidFill>
                <a:srgbClr val="000000"/>
              </a:solidFill>
              <a:effectLst/>
              <a:latin typeface="+mn-lt"/>
              <a:ea typeface="Times New Roman" panose="02020603050405020304" pitchFamily="18" charset="0"/>
            </a:endParaRPr>
          </a:p>
          <a:p>
            <a:pPr marL="67945" algn="l">
              <a:spcBef>
                <a:spcPts val="5"/>
              </a:spcBef>
              <a:spcAft>
                <a:spcPts val="0"/>
              </a:spcAft>
            </a:pPr>
            <a:r>
              <a:rPr lang="it-IT" sz="1100" b="0" i="1">
                <a:solidFill>
                  <a:srgbClr val="000000"/>
                </a:solidFill>
                <a:effectLst/>
                <a:latin typeface="+mn-lt"/>
                <a:ea typeface="Times New Roman" panose="02020603050405020304" pitchFamily="18" charset="0"/>
              </a:rPr>
              <a:t>1. Gli interventi realizzati entro il 24 maggio 2024 di cui all’articolo 34-bis, comma 1-bis, del testo unico delle disposizioni legislative e regolamentari in materia edilizia, di cui al decreto del Presidente della Repubblica 6 giugno 2001, n. 380, sono soggetti al regime di cui all’articolo 2, comma 1, del regolamento di cui al decreto del Presidente della Repubblica 13 febbraio 2017, n. 31</a:t>
            </a:r>
          </a:p>
          <a:p>
            <a:pPr marL="67945" algn="l">
              <a:spcBef>
                <a:spcPts val="5"/>
              </a:spcBef>
              <a:spcAft>
                <a:spcPts val="0"/>
              </a:spcAft>
            </a:pPr>
            <a:endParaRPr lang="it-IT" sz="1100" b="0" i="1">
              <a:solidFill>
                <a:srgbClr val="000000"/>
              </a:solidFill>
              <a:effectLst/>
              <a:latin typeface="+mn-lt"/>
              <a:ea typeface="Times New Roman" panose="02020603050405020304" pitchFamily="18" charset="0"/>
            </a:endParaRPr>
          </a:p>
        </p:txBody>
      </p:sp>
      <p:sp>
        <p:nvSpPr>
          <p:cNvPr id="7" name="Titolo 1">
            <a:extLst>
              <a:ext uri="{FF2B5EF4-FFF2-40B4-BE49-F238E27FC236}">
                <a16:creationId xmlns:a16="http://schemas.microsoft.com/office/drawing/2014/main" id="{6D62BBDF-8E24-ED38-6573-09FF5B331B1D}"/>
              </a:ext>
            </a:extLst>
          </p:cNvPr>
          <p:cNvSpPr>
            <a:spLocks noGrp="1"/>
          </p:cNvSpPr>
          <p:nvPr>
            <p:ph type="title"/>
          </p:nvPr>
        </p:nvSpPr>
        <p:spPr>
          <a:xfrm>
            <a:off x="291704" y="122067"/>
            <a:ext cx="9265452" cy="409574"/>
          </a:xfrm>
        </p:spPr>
        <p:txBody>
          <a:bodyPr>
            <a:normAutofit/>
          </a:bodyPr>
          <a:lstStyle/>
          <a:p>
            <a:r>
              <a:rPr lang="it-IT" sz="2400">
                <a:solidFill>
                  <a:srgbClr val="002060"/>
                </a:solidFill>
              </a:rPr>
              <a:t>9.  TOLLERANZE COSTRUTTIVE</a:t>
            </a:r>
          </a:p>
        </p:txBody>
      </p:sp>
      <p:sp>
        <p:nvSpPr>
          <p:cNvPr id="4" name="Segnaposto testo 3">
            <a:extLst>
              <a:ext uri="{FF2B5EF4-FFF2-40B4-BE49-F238E27FC236}">
                <a16:creationId xmlns:a16="http://schemas.microsoft.com/office/drawing/2014/main" id="{22F37F58-A3DB-08D4-0B13-FCA2107B1025}"/>
              </a:ext>
            </a:extLst>
          </p:cNvPr>
          <p:cNvSpPr>
            <a:spLocks noGrp="1"/>
          </p:cNvSpPr>
          <p:nvPr>
            <p:ph type="body" sz="quarter" idx="3"/>
          </p:nvPr>
        </p:nvSpPr>
        <p:spPr>
          <a:xfrm>
            <a:off x="4387259" y="1171575"/>
            <a:ext cx="7674961" cy="3743324"/>
          </a:xfrm>
        </p:spPr>
        <p:txBody>
          <a:bodyPr/>
          <a:lstStyle/>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c) </a:t>
            </a:r>
            <a:r>
              <a:rPr lang="it-IT" sz="1600" u="sng">
                <a:solidFill>
                  <a:srgbClr val="000000"/>
                </a:solidFill>
                <a:effectLst/>
                <a:latin typeface="Franklin Gothic Book" panose="020B0503020102020204" pitchFamily="34" charset="0"/>
                <a:ea typeface="Times New Roman" panose="02020603050405020304" pitchFamily="18" charset="0"/>
              </a:rPr>
              <a:t>Per le tolleranze di cantiere di cui ai commi 2 e 2-bis dell’art. 34 -bis </a:t>
            </a:r>
            <a:r>
              <a:rPr lang="it-IT" sz="1600" b="0">
                <a:solidFill>
                  <a:srgbClr val="000000"/>
                </a:solidFill>
                <a:effectLst/>
                <a:latin typeface="Franklin Gothic Book" panose="020B0503020102020204" pitchFamily="34" charset="0"/>
                <a:ea typeface="Times New Roman" panose="02020603050405020304" pitchFamily="18" charset="0"/>
              </a:rPr>
              <a:t>si evidenzia che il rapporto con il vincolo paesaggistico e con la sua gestione è risolto in radice in quanto:</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 il comma 2 specifica che le ipotesi di tolleranza ivi previste operano “limitatamente agli </a:t>
            </a:r>
            <a:r>
              <a:rPr lang="it-IT" sz="1600" i="1">
                <a:solidFill>
                  <a:srgbClr val="000000"/>
                </a:solidFill>
                <a:effectLst/>
                <a:latin typeface="Franklin Gothic Book" panose="020B0503020102020204" pitchFamily="34" charset="0"/>
                <a:ea typeface="Times New Roman" panose="02020603050405020304" pitchFamily="18" charset="0"/>
              </a:rPr>
              <a:t>immobili non sottoposti a tutela </a:t>
            </a:r>
            <a:r>
              <a:rPr lang="it-IT" sz="1600" b="0">
                <a:solidFill>
                  <a:srgbClr val="000000"/>
                </a:solidFill>
                <a:effectLst/>
                <a:latin typeface="Franklin Gothic Book" panose="020B0503020102020204" pitchFamily="34" charset="0"/>
                <a:ea typeface="Times New Roman" panose="02020603050405020304" pitchFamily="18" charset="0"/>
              </a:rPr>
              <a:t>ai sensi del decreto legislativo 22 gennaio 2004, n. 42”, e dunque </a:t>
            </a:r>
            <a:r>
              <a:rPr lang="it-IT" sz="1600">
                <a:solidFill>
                  <a:srgbClr val="000000"/>
                </a:solidFill>
                <a:effectLst/>
                <a:latin typeface="Franklin Gothic Book" panose="020B0503020102020204" pitchFamily="34" charset="0"/>
                <a:ea typeface="Times New Roman" panose="02020603050405020304" pitchFamily="18" charset="0"/>
              </a:rPr>
              <a:t>la disciplina delle tolleranze di cantiere non si applica per gli immobili soggetti a vincoli culturali o paesaggistici</a:t>
            </a:r>
            <a:r>
              <a:rPr lang="it-IT" sz="1600" b="0">
                <a:solidFill>
                  <a:srgbClr val="000000"/>
                </a:solidFill>
                <a:effectLst/>
                <a:latin typeface="Franklin Gothic Book" panose="020B0503020102020204" pitchFamily="34" charset="0"/>
                <a:ea typeface="Times New Roman" panose="02020603050405020304" pitchFamily="18" charset="0"/>
              </a:rPr>
              <a:t>;</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 il comma 2-bis, che ha introdotto l’ulteriore elenco esemplificativo di tolleranze di cantiere realizzate </a:t>
            </a:r>
            <a:r>
              <a:rPr lang="it-IT" sz="1600" b="0" u="sng">
                <a:solidFill>
                  <a:srgbClr val="000000"/>
                </a:solidFill>
                <a:effectLst/>
                <a:latin typeface="Franklin Gothic Book" panose="020B0503020102020204" pitchFamily="34" charset="0"/>
                <a:ea typeface="Times New Roman" panose="02020603050405020304" pitchFamily="18" charset="0"/>
              </a:rPr>
              <a:t>ante 24 maggio 2024</a:t>
            </a:r>
            <a:r>
              <a:rPr lang="it-IT" sz="1600" b="0">
                <a:solidFill>
                  <a:srgbClr val="000000"/>
                </a:solidFill>
                <a:effectLst/>
                <a:latin typeface="Franklin Gothic Book" panose="020B0503020102020204" pitchFamily="34" charset="0"/>
                <a:ea typeface="Times New Roman" panose="02020603050405020304" pitchFamily="18" charset="0"/>
              </a:rPr>
              <a:t>, fa esplicito (e rafforzato) rinvio alle condizioni di cui al comma 2 (“</a:t>
            </a:r>
            <a:r>
              <a:rPr lang="it-IT" sz="1600" b="0" i="1" u="sng">
                <a:solidFill>
                  <a:srgbClr val="000000"/>
                </a:solidFill>
                <a:effectLst/>
                <a:latin typeface="Franklin Gothic Book" panose="020B0503020102020204" pitchFamily="34" charset="0"/>
                <a:ea typeface="Times New Roman" panose="02020603050405020304" pitchFamily="18" charset="0"/>
              </a:rPr>
              <a:t>ai sensi e nel rispetto </a:t>
            </a:r>
            <a:r>
              <a:rPr lang="it-IT" sz="1600" b="0" i="1">
                <a:solidFill>
                  <a:srgbClr val="000000"/>
                </a:solidFill>
                <a:effectLst/>
                <a:latin typeface="Franklin Gothic Book" panose="020B0503020102020204" pitchFamily="34" charset="0"/>
                <a:ea typeface="Times New Roman" panose="02020603050405020304" pitchFamily="18" charset="0"/>
              </a:rPr>
              <a:t>di cui al comma 2</a:t>
            </a:r>
            <a:r>
              <a:rPr lang="it-IT" sz="1600" b="0">
                <a:solidFill>
                  <a:srgbClr val="000000"/>
                </a:solidFill>
                <a:effectLst/>
                <a:latin typeface="Franklin Gothic Book" panose="020B0503020102020204" pitchFamily="34" charset="0"/>
                <a:ea typeface="Times New Roman" panose="02020603050405020304" pitchFamily="18" charset="0"/>
              </a:rPr>
              <a:t>”) dovendo essere pertanto interpretato univocamente nel senso che anche tali forme di tolleranza di cantiere sono escluse nel caso di beni vincolati dal Codice dei beni culturali e del paesaggio.</a:t>
            </a:r>
          </a:p>
          <a:p>
            <a:pPr marL="67945" marR="62230" algn="just">
              <a:lnSpc>
                <a:spcPct val="100000"/>
              </a:lnSpc>
              <a:spcBef>
                <a:spcPts val="1250"/>
              </a:spcBef>
              <a:spcAft>
                <a:spcPts val="0"/>
              </a:spcAft>
            </a:pPr>
            <a:endParaRPr lang="it-IT" sz="1600" b="0">
              <a:solidFill>
                <a:srgbClr val="000000"/>
              </a:solidFill>
              <a:effectLst/>
              <a:latin typeface="Franklin Gothic Book" panose="020B0503020102020204" pitchFamily="34" charset="0"/>
              <a:ea typeface="Times New Roman" panose="02020603050405020304" pitchFamily="18" charset="0"/>
            </a:endParaRPr>
          </a:p>
        </p:txBody>
      </p:sp>
      <p:sp>
        <p:nvSpPr>
          <p:cNvPr id="5" name="CasellaDiTesto 4">
            <a:extLst>
              <a:ext uri="{FF2B5EF4-FFF2-40B4-BE49-F238E27FC236}">
                <a16:creationId xmlns:a16="http://schemas.microsoft.com/office/drawing/2014/main" id="{4D46CADC-D3EB-F7F2-4556-A3B518D3AC4E}"/>
              </a:ext>
            </a:extLst>
          </p:cNvPr>
          <p:cNvSpPr txBox="1"/>
          <p:nvPr/>
        </p:nvSpPr>
        <p:spPr>
          <a:xfrm>
            <a:off x="291704" y="531641"/>
            <a:ext cx="5654566" cy="369332"/>
          </a:xfrm>
          <a:prstGeom prst="rect">
            <a:avLst/>
          </a:prstGeom>
          <a:noFill/>
        </p:spPr>
        <p:txBody>
          <a:bodyPr wrap="square" rtlCol="0">
            <a:spAutoFit/>
          </a:bodyPr>
          <a:lstStyle/>
          <a:p>
            <a:r>
              <a:rPr lang="it-IT" sz="1800" b="1">
                <a:solidFill>
                  <a:schemeClr val="tx2">
                    <a:lumMod val="25000"/>
                  </a:schemeClr>
                </a:solidFill>
                <a:latin typeface="Poppins" panose="00000500000000000000" pitchFamily="2" charset="0"/>
                <a:cs typeface="Poppins" panose="00000500000000000000" pitchFamily="2" charset="0"/>
              </a:rPr>
              <a:t>9.5. </a:t>
            </a:r>
            <a:r>
              <a:rPr lang="it-IT" sz="1800" b="1" u="sng">
                <a:solidFill>
                  <a:schemeClr val="tx2">
                    <a:lumMod val="25000"/>
                  </a:schemeClr>
                </a:solidFill>
                <a:latin typeface="Poppins" panose="00000500000000000000" pitchFamily="2" charset="0"/>
                <a:cs typeface="Poppins" panose="00000500000000000000" pitchFamily="2" charset="0"/>
              </a:rPr>
              <a:t>Rilevanza paesaggistica delle tolleranze</a:t>
            </a:r>
          </a:p>
        </p:txBody>
      </p:sp>
    </p:spTree>
    <p:extLst>
      <p:ext uri="{BB962C8B-B14F-4D97-AF65-F5344CB8AC3E}">
        <p14:creationId xmlns:p14="http://schemas.microsoft.com/office/powerpoint/2010/main" val="25065379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B943FEAF-E61E-1C5F-22BC-7153B85E08CC}"/>
              </a:ext>
            </a:extLst>
          </p:cNvPr>
          <p:cNvSpPr>
            <a:spLocks noGrp="1"/>
          </p:cNvSpPr>
          <p:nvPr>
            <p:ph type="body" idx="1"/>
          </p:nvPr>
        </p:nvSpPr>
        <p:spPr>
          <a:xfrm>
            <a:off x="291704" y="1171575"/>
            <a:ext cx="3884011" cy="1535280"/>
          </a:xfrm>
        </p:spPr>
        <p:style>
          <a:lnRef idx="1">
            <a:schemeClr val="accent1"/>
          </a:lnRef>
          <a:fillRef idx="3">
            <a:schemeClr val="accent1"/>
          </a:fillRef>
          <a:effectRef idx="2">
            <a:schemeClr val="accent1"/>
          </a:effectRef>
          <a:fontRef idx="minor">
            <a:schemeClr val="lt1"/>
          </a:fontRef>
        </p:style>
        <p:txBody>
          <a:bodyPr/>
          <a:lstStyle/>
          <a:p>
            <a:pPr marL="67945" algn="l">
              <a:spcBef>
                <a:spcPts val="5"/>
              </a:spcBef>
              <a:spcAft>
                <a:spcPts val="0"/>
              </a:spcAft>
            </a:pPr>
            <a:r>
              <a:rPr lang="it-IT" sz="1100" b="0" i="1">
                <a:solidFill>
                  <a:srgbClr val="000000"/>
                </a:solidFill>
                <a:effectLst/>
                <a:latin typeface="+mn-lt"/>
                <a:ea typeface="Times New Roman" panose="02020603050405020304" pitchFamily="18" charset="0"/>
              </a:rPr>
              <a:t>Art. 34-bis del DPR n. 380/2001</a:t>
            </a:r>
          </a:p>
          <a:p>
            <a:pPr marL="67945" algn="l">
              <a:spcBef>
                <a:spcPts val="5"/>
              </a:spcBef>
              <a:spcAft>
                <a:spcPts val="0"/>
              </a:spcAft>
            </a:pPr>
            <a:endParaRPr lang="it-IT" sz="1100" b="0" i="1">
              <a:solidFill>
                <a:srgbClr val="000000"/>
              </a:solidFill>
              <a:effectLst/>
              <a:latin typeface="+mn-lt"/>
              <a:ea typeface="Times New Roman" panose="02020603050405020304" pitchFamily="18" charset="0"/>
            </a:endParaRPr>
          </a:p>
          <a:p>
            <a:pPr marL="67945" algn="l">
              <a:spcBef>
                <a:spcPts val="5"/>
              </a:spcBef>
              <a:spcAft>
                <a:spcPts val="0"/>
              </a:spcAft>
            </a:pPr>
            <a:r>
              <a:rPr lang="it-IT" sz="1100" i="1">
                <a:solidFill>
                  <a:srgbClr val="000000"/>
                </a:solidFill>
                <a:effectLst/>
                <a:latin typeface="+mn-lt"/>
                <a:ea typeface="Times New Roman" panose="02020603050405020304" pitchFamily="18" charset="0"/>
              </a:rPr>
              <a:t>Tolleranze costruttive</a:t>
            </a:r>
          </a:p>
          <a:p>
            <a:pPr marL="67945" algn="l">
              <a:spcBef>
                <a:spcPts val="5"/>
              </a:spcBef>
              <a:spcAft>
                <a:spcPts val="0"/>
              </a:spcAft>
            </a:pPr>
            <a:endParaRPr lang="it-IT" sz="1100" i="1">
              <a:solidFill>
                <a:srgbClr val="000000"/>
              </a:solidFill>
              <a:effectLst/>
              <a:latin typeface="+mn-lt"/>
              <a:ea typeface="Times New Roman" panose="02020603050405020304" pitchFamily="18" charset="0"/>
            </a:endParaRPr>
          </a:p>
          <a:p>
            <a:pPr marL="67945" algn="l">
              <a:spcBef>
                <a:spcPts val="5"/>
              </a:spcBef>
              <a:spcAft>
                <a:spcPts val="0"/>
              </a:spcAft>
            </a:pPr>
            <a:r>
              <a:rPr lang="it-IT" sz="1100" b="0" i="1">
                <a:solidFill>
                  <a:srgbClr val="000000"/>
                </a:solidFill>
                <a:effectLst/>
                <a:latin typeface="+mn-lt"/>
                <a:ea typeface="Times New Roman" panose="02020603050405020304" pitchFamily="18" charset="0"/>
              </a:rPr>
              <a:t>3-ter. L’applicazione delle disposizioni contenute nel presente articolo non può comportare limitazione dei diritti dei terzi.</a:t>
            </a:r>
          </a:p>
          <a:p>
            <a:pPr marL="67945" algn="l">
              <a:spcBef>
                <a:spcPts val="5"/>
              </a:spcBef>
              <a:spcAft>
                <a:spcPts val="0"/>
              </a:spcAft>
            </a:pPr>
            <a:endParaRPr lang="it-IT" sz="1100" b="0" i="1">
              <a:solidFill>
                <a:srgbClr val="000000"/>
              </a:solidFill>
              <a:effectLst/>
              <a:latin typeface="+mn-lt"/>
              <a:ea typeface="Times New Roman" panose="02020603050405020304" pitchFamily="18" charset="0"/>
            </a:endParaRPr>
          </a:p>
        </p:txBody>
      </p:sp>
      <p:sp>
        <p:nvSpPr>
          <p:cNvPr id="7" name="Titolo 1">
            <a:extLst>
              <a:ext uri="{FF2B5EF4-FFF2-40B4-BE49-F238E27FC236}">
                <a16:creationId xmlns:a16="http://schemas.microsoft.com/office/drawing/2014/main" id="{6D62BBDF-8E24-ED38-6573-09FF5B331B1D}"/>
              </a:ext>
            </a:extLst>
          </p:cNvPr>
          <p:cNvSpPr>
            <a:spLocks noGrp="1"/>
          </p:cNvSpPr>
          <p:nvPr>
            <p:ph type="title"/>
          </p:nvPr>
        </p:nvSpPr>
        <p:spPr>
          <a:xfrm>
            <a:off x="291704" y="122067"/>
            <a:ext cx="9265452" cy="409574"/>
          </a:xfrm>
        </p:spPr>
        <p:txBody>
          <a:bodyPr>
            <a:normAutofit/>
          </a:bodyPr>
          <a:lstStyle/>
          <a:p>
            <a:r>
              <a:rPr lang="it-IT" sz="2400">
                <a:solidFill>
                  <a:srgbClr val="002060"/>
                </a:solidFill>
              </a:rPr>
              <a:t>9.  TOLLERANZE COSTRUTTIVE</a:t>
            </a:r>
          </a:p>
        </p:txBody>
      </p:sp>
      <p:sp>
        <p:nvSpPr>
          <p:cNvPr id="4" name="Segnaposto testo 3">
            <a:extLst>
              <a:ext uri="{FF2B5EF4-FFF2-40B4-BE49-F238E27FC236}">
                <a16:creationId xmlns:a16="http://schemas.microsoft.com/office/drawing/2014/main" id="{22F37F58-A3DB-08D4-0B13-FCA2107B1025}"/>
              </a:ext>
            </a:extLst>
          </p:cNvPr>
          <p:cNvSpPr>
            <a:spLocks noGrp="1"/>
          </p:cNvSpPr>
          <p:nvPr>
            <p:ph type="body" sz="quarter" idx="3"/>
          </p:nvPr>
        </p:nvSpPr>
        <p:spPr>
          <a:xfrm>
            <a:off x="4349159" y="1171575"/>
            <a:ext cx="7674961" cy="1104899"/>
          </a:xfrm>
        </p:spPr>
        <p:txBody>
          <a:bodyPr/>
          <a:lstStyle/>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Il testo del D.L. esplicita inoltre in norma, sulla falsariga della precisazione già riportata nel TUE per il PdC (art. 11, comma 3), il principio per cui anche l’applicazione della disciplina delle tolleranze costruttive non può comportare alcuna limitazione ai </a:t>
            </a:r>
            <a:r>
              <a:rPr lang="it-IT" sz="1600" u="sng">
                <a:solidFill>
                  <a:srgbClr val="000000"/>
                </a:solidFill>
                <a:effectLst/>
                <a:latin typeface="Franklin Gothic Book" panose="020B0503020102020204" pitchFamily="34" charset="0"/>
                <a:ea typeface="Times New Roman" panose="02020603050405020304" pitchFamily="18" charset="0"/>
              </a:rPr>
              <a:t>diritti dei terzi.</a:t>
            </a:r>
          </a:p>
        </p:txBody>
      </p:sp>
      <p:sp>
        <p:nvSpPr>
          <p:cNvPr id="5" name="CasellaDiTesto 4">
            <a:extLst>
              <a:ext uri="{FF2B5EF4-FFF2-40B4-BE49-F238E27FC236}">
                <a16:creationId xmlns:a16="http://schemas.microsoft.com/office/drawing/2014/main" id="{4D46CADC-D3EB-F7F2-4556-A3B518D3AC4E}"/>
              </a:ext>
            </a:extLst>
          </p:cNvPr>
          <p:cNvSpPr txBox="1"/>
          <p:nvPr/>
        </p:nvSpPr>
        <p:spPr>
          <a:xfrm>
            <a:off x="291704" y="531641"/>
            <a:ext cx="5654566" cy="369332"/>
          </a:xfrm>
          <a:prstGeom prst="rect">
            <a:avLst/>
          </a:prstGeom>
          <a:noFill/>
        </p:spPr>
        <p:txBody>
          <a:bodyPr wrap="square" rtlCol="0">
            <a:spAutoFit/>
          </a:bodyPr>
          <a:lstStyle/>
          <a:p>
            <a:r>
              <a:rPr lang="it-IT" sz="1800" b="1">
                <a:solidFill>
                  <a:schemeClr val="tx2">
                    <a:lumMod val="25000"/>
                  </a:schemeClr>
                </a:solidFill>
                <a:latin typeface="Poppins" panose="00000500000000000000" pitchFamily="2" charset="0"/>
                <a:cs typeface="Poppins" panose="00000500000000000000" pitchFamily="2" charset="0"/>
              </a:rPr>
              <a:t>9.6. </a:t>
            </a:r>
            <a:r>
              <a:rPr lang="it-IT" sz="1800" b="1" u="sng">
                <a:solidFill>
                  <a:schemeClr val="tx2">
                    <a:lumMod val="25000"/>
                  </a:schemeClr>
                </a:solidFill>
                <a:latin typeface="Poppins" panose="00000500000000000000" pitchFamily="2" charset="0"/>
                <a:cs typeface="Poppins" panose="00000500000000000000" pitchFamily="2" charset="0"/>
              </a:rPr>
              <a:t>Salvaguardia dei diritti dei terzi</a:t>
            </a:r>
          </a:p>
        </p:txBody>
      </p:sp>
    </p:spTree>
    <p:extLst>
      <p:ext uri="{BB962C8B-B14F-4D97-AF65-F5344CB8AC3E}">
        <p14:creationId xmlns:p14="http://schemas.microsoft.com/office/powerpoint/2010/main" val="15544965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B943FEAF-E61E-1C5F-22BC-7153B85E08CC}"/>
              </a:ext>
            </a:extLst>
          </p:cNvPr>
          <p:cNvSpPr>
            <a:spLocks noGrp="1"/>
          </p:cNvSpPr>
          <p:nvPr>
            <p:ph type="body" idx="1"/>
          </p:nvPr>
        </p:nvSpPr>
        <p:spPr>
          <a:xfrm>
            <a:off x="167880" y="676274"/>
            <a:ext cx="3884011" cy="5486401"/>
          </a:xfrm>
        </p:spPr>
        <p:style>
          <a:lnRef idx="1">
            <a:schemeClr val="accent1"/>
          </a:lnRef>
          <a:fillRef idx="3">
            <a:schemeClr val="accent1"/>
          </a:fillRef>
          <a:effectRef idx="2">
            <a:schemeClr val="accent1"/>
          </a:effectRef>
          <a:fontRef idx="minor">
            <a:schemeClr val="lt1"/>
          </a:fontRef>
        </p:style>
        <p:txBody>
          <a:bodyPr/>
          <a:lstStyle/>
          <a:p>
            <a:pPr marL="67945" algn="l">
              <a:spcBef>
                <a:spcPts val="5"/>
              </a:spcBef>
              <a:spcAft>
                <a:spcPts val="0"/>
              </a:spcAft>
            </a:pPr>
            <a:r>
              <a:rPr lang="it-IT" sz="1100" b="0" i="1">
                <a:solidFill>
                  <a:srgbClr val="000000"/>
                </a:solidFill>
                <a:effectLst/>
                <a:latin typeface="+mn-lt"/>
                <a:ea typeface="Times New Roman" panose="02020603050405020304" pitchFamily="18" charset="0"/>
              </a:rPr>
              <a:t>Art. 34-bis del DPR n. 380/2001</a:t>
            </a:r>
          </a:p>
          <a:p>
            <a:pPr marL="67945" algn="l">
              <a:spcBef>
                <a:spcPts val="5"/>
              </a:spcBef>
              <a:spcAft>
                <a:spcPts val="0"/>
              </a:spcAft>
            </a:pPr>
            <a:endParaRPr lang="it-IT" sz="1100" b="0" i="1">
              <a:solidFill>
                <a:srgbClr val="000000"/>
              </a:solidFill>
              <a:effectLst/>
              <a:latin typeface="+mn-lt"/>
              <a:ea typeface="Times New Roman" panose="02020603050405020304" pitchFamily="18" charset="0"/>
            </a:endParaRPr>
          </a:p>
          <a:p>
            <a:pPr marL="67945" algn="l">
              <a:spcBef>
                <a:spcPts val="5"/>
              </a:spcBef>
              <a:spcAft>
                <a:spcPts val="0"/>
              </a:spcAft>
            </a:pPr>
            <a:r>
              <a:rPr lang="it-IT" sz="1100" i="1">
                <a:solidFill>
                  <a:srgbClr val="000000"/>
                </a:solidFill>
                <a:effectLst/>
                <a:latin typeface="+mn-lt"/>
                <a:ea typeface="Times New Roman" panose="02020603050405020304" pitchFamily="18" charset="0"/>
              </a:rPr>
              <a:t>Tolleranze costruttive</a:t>
            </a:r>
          </a:p>
          <a:p>
            <a:pPr marL="67945" algn="l">
              <a:spcBef>
                <a:spcPts val="5"/>
              </a:spcBef>
              <a:spcAft>
                <a:spcPts val="0"/>
              </a:spcAft>
            </a:pPr>
            <a:r>
              <a:rPr lang="it-IT" sz="1100" b="0" i="1">
                <a:solidFill>
                  <a:srgbClr val="000000"/>
                </a:solidFill>
                <a:effectLst/>
                <a:latin typeface="+mn-lt"/>
                <a:ea typeface="Times New Roman" panose="02020603050405020304" pitchFamily="18" charset="0"/>
              </a:rPr>
              <a:t>3-ter. L’applicazione delle disposizioni contenute nel presente articolo non può comportare limitazione dei diritti dei terzi.</a:t>
            </a:r>
          </a:p>
          <a:p>
            <a:pPr marL="67945" algn="l">
              <a:spcBef>
                <a:spcPts val="5"/>
              </a:spcBef>
              <a:spcAft>
                <a:spcPts val="0"/>
              </a:spcAft>
            </a:pPr>
            <a:r>
              <a:rPr lang="it-IT" sz="1100" b="0" i="1">
                <a:solidFill>
                  <a:srgbClr val="000000"/>
                </a:solidFill>
                <a:effectLst/>
                <a:latin typeface="+mn-lt"/>
                <a:ea typeface="Times New Roman" panose="02020603050405020304" pitchFamily="18" charset="0"/>
              </a:rPr>
              <a:t>Art. 34-ter del DPR n. 380/2001</a:t>
            </a:r>
          </a:p>
          <a:p>
            <a:pPr marL="67945" algn="l">
              <a:spcBef>
                <a:spcPts val="5"/>
              </a:spcBef>
              <a:spcAft>
                <a:spcPts val="0"/>
              </a:spcAft>
            </a:pPr>
            <a:r>
              <a:rPr lang="it-IT" sz="1100" b="0" i="1">
                <a:solidFill>
                  <a:srgbClr val="000000"/>
                </a:solidFill>
                <a:effectLst/>
                <a:latin typeface="+mn-lt"/>
                <a:ea typeface="Times New Roman" panose="02020603050405020304" pitchFamily="18" charset="0"/>
              </a:rPr>
              <a:t>Casi particolari di interventi eseguiti in parziale difformità dal titolo</a:t>
            </a:r>
          </a:p>
          <a:p>
            <a:pPr marL="67945" algn="l">
              <a:spcBef>
                <a:spcPts val="5"/>
              </a:spcBef>
              <a:spcAft>
                <a:spcPts val="0"/>
              </a:spcAft>
            </a:pPr>
            <a:r>
              <a:rPr lang="it-IT" sz="1100" b="0" i="1">
                <a:solidFill>
                  <a:srgbClr val="000000"/>
                </a:solidFill>
                <a:effectLst/>
                <a:latin typeface="+mn-lt"/>
                <a:ea typeface="Times New Roman" panose="02020603050405020304" pitchFamily="18" charset="0"/>
              </a:rPr>
              <a:t>1. Gli interventi realizzati come varianti in corso d’opera che costituiscono parziale</a:t>
            </a:r>
          </a:p>
          <a:p>
            <a:pPr marL="67945" algn="l">
              <a:spcBef>
                <a:spcPts val="5"/>
              </a:spcBef>
              <a:spcAft>
                <a:spcPts val="0"/>
              </a:spcAft>
            </a:pPr>
            <a:r>
              <a:rPr lang="it-IT" sz="1100" b="0" i="1">
                <a:solidFill>
                  <a:srgbClr val="000000"/>
                </a:solidFill>
                <a:effectLst/>
                <a:latin typeface="+mn-lt"/>
                <a:ea typeface="Times New Roman" panose="02020603050405020304" pitchFamily="18" charset="0"/>
              </a:rPr>
              <a:t>difformità dal titolo rilasciato prima della data di entrata in vigore della legge 28gennaio 1977, n. 10, e che non sono riconducibili ai casi di cui all’articolo 34- bis possono essere regolarizzati con le modalità di cui ai commi 2 e 3, sentite le amministrazioni competenti secondo la normativa di settore.</a:t>
            </a:r>
          </a:p>
          <a:p>
            <a:pPr marL="67945" algn="l">
              <a:spcBef>
                <a:spcPts val="5"/>
              </a:spcBef>
              <a:spcAft>
                <a:spcPts val="0"/>
              </a:spcAft>
            </a:pPr>
            <a:r>
              <a:rPr lang="it-IT" sz="1100" b="0" i="1">
                <a:solidFill>
                  <a:srgbClr val="000000"/>
                </a:solidFill>
                <a:effectLst/>
                <a:latin typeface="+mn-lt"/>
                <a:ea typeface="Times New Roman" panose="02020603050405020304" pitchFamily="18" charset="0"/>
              </a:rPr>
              <a:t>2. L’epoca di realizzazione delle varianti di cui al comma 1 è provata mediante la documentazione di cui all’articolo 9-bis, comma 1-bis, quarto e quinto periodo. Nei casi in cui sia impossibile accertare l’epoca di realizzazione della variante mediante la documentazione indicata nel primo periodo, il tecnico incaricato attesta la data di realizzazione con propria dichiarazione e sotto la propria responsabilità. In caso di dichiarazione falsa o mendace si applicano le sanzioni penali, comprese quelle previste dal capo VI del testo unico delle disposizioni legislative e regolamentari in materia di documentazione amministrativa, di cui al decreto del Presidente della Repubblica 28 dicembre 2000, n. 445.</a:t>
            </a:r>
          </a:p>
        </p:txBody>
      </p:sp>
      <p:sp>
        <p:nvSpPr>
          <p:cNvPr id="7" name="Titolo 1">
            <a:extLst>
              <a:ext uri="{FF2B5EF4-FFF2-40B4-BE49-F238E27FC236}">
                <a16:creationId xmlns:a16="http://schemas.microsoft.com/office/drawing/2014/main" id="{6D62BBDF-8E24-ED38-6573-09FF5B331B1D}"/>
              </a:ext>
            </a:extLst>
          </p:cNvPr>
          <p:cNvSpPr>
            <a:spLocks noGrp="1"/>
          </p:cNvSpPr>
          <p:nvPr>
            <p:ph type="title"/>
          </p:nvPr>
        </p:nvSpPr>
        <p:spPr>
          <a:xfrm>
            <a:off x="291704" y="122067"/>
            <a:ext cx="9265452" cy="409574"/>
          </a:xfrm>
        </p:spPr>
        <p:txBody>
          <a:bodyPr>
            <a:normAutofit fontScale="90000"/>
          </a:bodyPr>
          <a:lstStyle/>
          <a:p>
            <a:r>
              <a:rPr lang="it-IT" sz="2400">
                <a:solidFill>
                  <a:srgbClr val="002060"/>
                </a:solidFill>
              </a:rPr>
              <a:t/>
            </a:r>
            <a:br>
              <a:rPr lang="it-IT" sz="2400">
                <a:solidFill>
                  <a:srgbClr val="002060"/>
                </a:solidFill>
              </a:rPr>
            </a:br>
            <a:r>
              <a:rPr lang="it-IT" sz="2400">
                <a:solidFill>
                  <a:srgbClr val="002060"/>
                </a:solidFill>
              </a:rPr>
              <a:t>10. SANATORIA DELLE PARZIALI DIFFORMITÀ ANTE 1977</a:t>
            </a:r>
          </a:p>
        </p:txBody>
      </p:sp>
      <p:sp>
        <p:nvSpPr>
          <p:cNvPr id="4" name="Segnaposto testo 3">
            <a:extLst>
              <a:ext uri="{FF2B5EF4-FFF2-40B4-BE49-F238E27FC236}">
                <a16:creationId xmlns:a16="http://schemas.microsoft.com/office/drawing/2014/main" id="{22F37F58-A3DB-08D4-0B13-FCA2107B1025}"/>
              </a:ext>
            </a:extLst>
          </p:cNvPr>
          <p:cNvSpPr>
            <a:spLocks noGrp="1"/>
          </p:cNvSpPr>
          <p:nvPr>
            <p:ph type="body" sz="quarter" idx="3"/>
          </p:nvPr>
        </p:nvSpPr>
        <p:spPr>
          <a:xfrm>
            <a:off x="4349159" y="666749"/>
            <a:ext cx="7674961" cy="2752725"/>
          </a:xfrm>
        </p:spPr>
        <p:txBody>
          <a:bodyPr/>
          <a:lstStyle/>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Con un emendamento introdotto in sede di conversione, il testo del D.L. n. 69 è stato integrato con la disciplina che consente la regolarizzazione di interventi eseguiti in parziale difformità durante i lavori per l'attuazione di titoli abilitativi rilasciati prima dell'entrata in vigore della </a:t>
            </a:r>
            <a:r>
              <a:rPr lang="it-IT" sz="1600" u="sng">
                <a:solidFill>
                  <a:srgbClr val="000000"/>
                </a:solidFill>
                <a:effectLst/>
                <a:latin typeface="Franklin Gothic Book" panose="020B0503020102020204" pitchFamily="34" charset="0"/>
                <a:ea typeface="Times New Roman" panose="02020603050405020304" pitchFamily="18" charset="0"/>
              </a:rPr>
              <a:t>legge 28 gennaio 1977, n. 10 </a:t>
            </a:r>
            <a:r>
              <a:rPr lang="it-IT" sz="1600" b="0">
                <a:solidFill>
                  <a:srgbClr val="000000"/>
                </a:solidFill>
                <a:effectLst/>
                <a:latin typeface="Franklin Gothic Book" panose="020B0503020102020204" pitchFamily="34" charset="0"/>
                <a:ea typeface="Times New Roman" panose="02020603050405020304" pitchFamily="18" charset="0"/>
              </a:rPr>
              <a:t>(e non regolarizzate). </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Per la sanatoria è prevista la presentazione di una </a:t>
            </a:r>
            <a:r>
              <a:rPr lang="it-IT" sz="1600">
                <a:solidFill>
                  <a:srgbClr val="000000"/>
                </a:solidFill>
                <a:effectLst/>
                <a:latin typeface="Franklin Gothic Book" panose="020B0503020102020204" pitchFamily="34" charset="0"/>
                <a:ea typeface="Times New Roman" panose="02020603050405020304" pitchFamily="18" charset="0"/>
              </a:rPr>
              <a:t>SCIA</a:t>
            </a:r>
            <a:r>
              <a:rPr lang="it-IT" sz="1600" b="0">
                <a:solidFill>
                  <a:srgbClr val="000000"/>
                </a:solidFill>
                <a:effectLst/>
                <a:latin typeface="Franklin Gothic Book" panose="020B0503020102020204" pitchFamily="34" charset="0"/>
                <a:ea typeface="Times New Roman" panose="02020603050405020304" pitchFamily="18" charset="0"/>
              </a:rPr>
              <a:t> e il pagamento, a titolo di </a:t>
            </a:r>
            <a:r>
              <a:rPr lang="it-IT" sz="1600">
                <a:solidFill>
                  <a:srgbClr val="000000"/>
                </a:solidFill>
                <a:effectLst/>
                <a:latin typeface="Franklin Gothic Book" panose="020B0503020102020204" pitchFamily="34" charset="0"/>
                <a:ea typeface="Times New Roman" panose="02020603050405020304" pitchFamily="18" charset="0"/>
              </a:rPr>
              <a:t>oblazione</a:t>
            </a:r>
            <a:r>
              <a:rPr lang="it-IT" sz="1600" b="0">
                <a:solidFill>
                  <a:srgbClr val="000000"/>
                </a:solidFill>
                <a:effectLst/>
                <a:latin typeface="Franklin Gothic Book" panose="020B0503020102020204" pitchFamily="34" charset="0"/>
                <a:ea typeface="Times New Roman" panose="02020603050405020304" pitchFamily="18" charset="0"/>
              </a:rPr>
              <a:t>, di una somma determinata ai sensi dell’articolo 36-bis, comma 5 (v. successivo paragrafo 11.2, lettera c).</a:t>
            </a:r>
          </a:p>
          <a:p>
            <a:pPr marL="67945" marR="62230" algn="just">
              <a:lnSpc>
                <a:spcPct val="100000"/>
              </a:lnSpc>
              <a:spcBef>
                <a:spcPts val="1250"/>
              </a:spcBef>
              <a:spcAft>
                <a:spcPts val="0"/>
              </a:spcAft>
            </a:pPr>
            <a:endParaRPr lang="it-IT" sz="1600" b="0">
              <a:solidFill>
                <a:srgbClr val="000000"/>
              </a:solidFill>
              <a:effectLst/>
              <a:latin typeface="Franklin Gothic Book" panose="020B0503020102020204" pitchFamily="34" charset="0"/>
              <a:ea typeface="Times New Roman" panose="02020603050405020304" pitchFamily="18" charset="0"/>
            </a:endParaRPr>
          </a:p>
          <a:p>
            <a:pPr marL="67945" marR="62230" algn="just">
              <a:lnSpc>
                <a:spcPct val="100000"/>
              </a:lnSpc>
              <a:spcBef>
                <a:spcPts val="1250"/>
              </a:spcBef>
              <a:spcAft>
                <a:spcPts val="0"/>
              </a:spcAft>
            </a:pPr>
            <a:endParaRPr lang="it-IT" sz="1600" b="0">
              <a:solidFill>
                <a:srgbClr val="000000"/>
              </a:solidFill>
              <a:effectLst/>
              <a:latin typeface="Franklin Gothic Book" panose="020B0503020102020204" pitchFamily="34" charset="0"/>
              <a:ea typeface="Times New Roman" panose="02020603050405020304" pitchFamily="18" charset="0"/>
            </a:endParaRPr>
          </a:p>
        </p:txBody>
      </p:sp>
    </p:spTree>
    <p:extLst>
      <p:ext uri="{BB962C8B-B14F-4D97-AF65-F5344CB8AC3E}">
        <p14:creationId xmlns:p14="http://schemas.microsoft.com/office/powerpoint/2010/main" val="25990950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B943FEAF-E61E-1C5F-22BC-7153B85E08CC}"/>
              </a:ext>
            </a:extLst>
          </p:cNvPr>
          <p:cNvSpPr>
            <a:spLocks noGrp="1"/>
          </p:cNvSpPr>
          <p:nvPr>
            <p:ph type="body" idx="1"/>
          </p:nvPr>
        </p:nvSpPr>
        <p:spPr>
          <a:xfrm>
            <a:off x="182649" y="605545"/>
            <a:ext cx="3289695" cy="3407655"/>
          </a:xfrm>
        </p:spPr>
        <p:style>
          <a:lnRef idx="1">
            <a:schemeClr val="accent1"/>
          </a:lnRef>
          <a:fillRef idx="3">
            <a:schemeClr val="accent1"/>
          </a:fillRef>
          <a:effectRef idx="2">
            <a:schemeClr val="accent1"/>
          </a:effectRef>
          <a:fontRef idx="minor">
            <a:schemeClr val="lt1"/>
          </a:fontRef>
        </p:style>
        <p:txBody>
          <a:bodyPr/>
          <a:lstStyle/>
          <a:p>
            <a:pPr marL="67945" algn="l">
              <a:spcBef>
                <a:spcPts val="5"/>
              </a:spcBef>
              <a:spcAft>
                <a:spcPts val="0"/>
              </a:spcAft>
            </a:pPr>
            <a:r>
              <a:rPr lang="it-IT" sz="1100" b="0" i="1">
                <a:solidFill>
                  <a:srgbClr val="000000"/>
                </a:solidFill>
                <a:effectLst/>
                <a:latin typeface="+mn-lt"/>
                <a:ea typeface="Times New Roman" panose="02020603050405020304" pitchFamily="18" charset="0"/>
              </a:rPr>
              <a:t>3. Nei casi di cui al comma 1, il responsabile dell’abuso o il proprietario dell’immobile possono regolarizzare l’intervento mediante presentazione di una segnalazione certificata di inizio attività e il pagamento, a titolo di oblazione, di una somma determinata ai sensi dell’articolo 36-bis, comma 5. L’amministrazione competente adotta i provvedimenti di cui all’articolo 19, comma 3, della legge 7 agosto 1990, n. 241, anche nel caso in cui accerti l’interesse pubblico concreto e attuale alla rimozione delle opere. Si applicano le disposizioni di cui all’articolo 36-bis, commi 4 e</a:t>
            </a:r>
          </a:p>
          <a:p>
            <a:pPr marL="67945" algn="l">
              <a:spcBef>
                <a:spcPts val="5"/>
              </a:spcBef>
              <a:spcAft>
                <a:spcPts val="0"/>
              </a:spcAft>
            </a:pPr>
            <a:r>
              <a:rPr lang="it-IT" sz="1100" b="0" i="1">
                <a:solidFill>
                  <a:srgbClr val="000000"/>
                </a:solidFill>
                <a:effectLst/>
                <a:latin typeface="+mn-lt"/>
                <a:ea typeface="Times New Roman" panose="02020603050405020304" pitchFamily="18" charset="0"/>
              </a:rPr>
              <a:t>6. Per gli interventi di cui al comma 1 eseguiti in assenza o difformità dall’autorizzazione paesaggistica resta fermo quanto previsto dall’articolo 36-bis, comma 5-bis.</a:t>
            </a:r>
          </a:p>
        </p:txBody>
      </p:sp>
      <p:sp>
        <p:nvSpPr>
          <p:cNvPr id="7" name="Titolo 1">
            <a:extLst>
              <a:ext uri="{FF2B5EF4-FFF2-40B4-BE49-F238E27FC236}">
                <a16:creationId xmlns:a16="http://schemas.microsoft.com/office/drawing/2014/main" id="{6D62BBDF-8E24-ED38-6573-09FF5B331B1D}"/>
              </a:ext>
            </a:extLst>
          </p:cNvPr>
          <p:cNvSpPr>
            <a:spLocks noGrp="1"/>
          </p:cNvSpPr>
          <p:nvPr>
            <p:ph type="title"/>
          </p:nvPr>
        </p:nvSpPr>
        <p:spPr>
          <a:xfrm>
            <a:off x="291704" y="122067"/>
            <a:ext cx="9265452" cy="409574"/>
          </a:xfrm>
        </p:spPr>
        <p:txBody>
          <a:bodyPr>
            <a:normAutofit fontScale="90000"/>
          </a:bodyPr>
          <a:lstStyle/>
          <a:p>
            <a:r>
              <a:rPr lang="it-IT" sz="2400">
                <a:solidFill>
                  <a:srgbClr val="002060"/>
                </a:solidFill>
              </a:rPr>
              <a:t/>
            </a:r>
            <a:br>
              <a:rPr lang="it-IT" sz="2400">
                <a:solidFill>
                  <a:srgbClr val="002060"/>
                </a:solidFill>
              </a:rPr>
            </a:br>
            <a:r>
              <a:rPr lang="it-IT" sz="2400">
                <a:solidFill>
                  <a:srgbClr val="002060"/>
                </a:solidFill>
              </a:rPr>
              <a:t>10. SANATORIA DELLE PARZIALI DIFFORMITÀ ANTE 1977</a:t>
            </a:r>
          </a:p>
        </p:txBody>
      </p:sp>
      <p:sp>
        <p:nvSpPr>
          <p:cNvPr id="4" name="Segnaposto testo 3">
            <a:extLst>
              <a:ext uri="{FF2B5EF4-FFF2-40B4-BE49-F238E27FC236}">
                <a16:creationId xmlns:a16="http://schemas.microsoft.com/office/drawing/2014/main" id="{22F37F58-A3DB-08D4-0B13-FCA2107B1025}"/>
              </a:ext>
            </a:extLst>
          </p:cNvPr>
          <p:cNvSpPr>
            <a:spLocks noGrp="1"/>
          </p:cNvSpPr>
          <p:nvPr>
            <p:ph type="body" sz="quarter" idx="3"/>
          </p:nvPr>
        </p:nvSpPr>
        <p:spPr>
          <a:xfrm>
            <a:off x="3472344" y="-2518678"/>
            <a:ext cx="8605287" cy="6921499"/>
          </a:xfrm>
        </p:spPr>
        <p:txBody>
          <a:bodyPr/>
          <a:lstStyle/>
          <a:p>
            <a:pPr marL="67945" marR="62230" algn="just">
              <a:lnSpc>
                <a:spcPct val="100000"/>
              </a:lnSpc>
              <a:spcBef>
                <a:spcPts val="1250"/>
              </a:spcBef>
              <a:spcAft>
                <a:spcPts val="0"/>
              </a:spcAft>
            </a:pPr>
            <a:r>
              <a:rPr lang="it-IT" sz="1500" b="0">
                <a:solidFill>
                  <a:srgbClr val="000000"/>
                </a:solidFill>
                <a:effectLst/>
                <a:latin typeface="Franklin Gothic Book" panose="020B0503020102020204" pitchFamily="34" charset="0"/>
                <a:ea typeface="Times New Roman" panose="02020603050405020304" pitchFamily="18" charset="0"/>
              </a:rPr>
              <a:t>Si sottolinea tuttavia che la novella statale:</a:t>
            </a:r>
          </a:p>
          <a:p>
            <a:pPr marL="67945" marR="62230" algn="just">
              <a:lnSpc>
                <a:spcPct val="100000"/>
              </a:lnSpc>
              <a:spcBef>
                <a:spcPts val="1250"/>
              </a:spcBef>
              <a:spcAft>
                <a:spcPts val="0"/>
              </a:spcAft>
            </a:pPr>
            <a:r>
              <a:rPr lang="it-IT" sz="1500" b="0">
                <a:solidFill>
                  <a:srgbClr val="000000"/>
                </a:solidFill>
                <a:effectLst/>
                <a:latin typeface="Franklin Gothic Book" panose="020B0503020102020204" pitchFamily="34" charset="0"/>
                <a:ea typeface="Times New Roman" panose="02020603050405020304" pitchFamily="18" charset="0"/>
              </a:rPr>
              <a:t>a) chiarisce che questo procedimento, </a:t>
            </a:r>
            <a:r>
              <a:rPr lang="it-IT" sz="1500">
                <a:solidFill>
                  <a:srgbClr val="000000"/>
                </a:solidFill>
                <a:effectLst/>
                <a:latin typeface="Franklin Gothic Book" panose="020B0503020102020204" pitchFamily="34" charset="0"/>
                <a:ea typeface="Times New Roman" panose="02020603050405020304" pitchFamily="18" charset="0"/>
              </a:rPr>
              <a:t>attivato attraverso la presentazione di una SCIA</a:t>
            </a:r>
            <a:r>
              <a:rPr lang="it-IT" sz="1500" b="0">
                <a:solidFill>
                  <a:srgbClr val="000000"/>
                </a:solidFill>
                <a:effectLst/>
                <a:latin typeface="Franklin Gothic Book" panose="020B0503020102020204" pitchFamily="34" charset="0"/>
                <a:ea typeface="Times New Roman" panose="02020603050405020304" pitchFamily="18" charset="0"/>
              </a:rPr>
              <a:t>, ha la natura di </a:t>
            </a:r>
            <a:r>
              <a:rPr lang="it-IT" sz="1500">
                <a:solidFill>
                  <a:srgbClr val="000000"/>
                </a:solidFill>
                <a:effectLst/>
                <a:latin typeface="Franklin Gothic Book" panose="020B0503020102020204" pitchFamily="34" charset="0"/>
                <a:ea typeface="Times New Roman" panose="02020603050405020304" pitchFamily="18" charset="0"/>
              </a:rPr>
              <a:t>sanatoria in senso stretto </a:t>
            </a:r>
            <a:r>
              <a:rPr lang="it-IT" sz="1500" b="0">
                <a:solidFill>
                  <a:srgbClr val="000000"/>
                </a:solidFill>
                <a:effectLst/>
                <a:latin typeface="Franklin Gothic Book" panose="020B0503020102020204" pitchFamily="34" charset="0"/>
                <a:ea typeface="Times New Roman" panose="02020603050405020304" pitchFamily="18" charset="0"/>
              </a:rPr>
              <a:t>e, per questo qualifica la somma dovuta come una </a:t>
            </a:r>
            <a:r>
              <a:rPr lang="it-IT" sz="1500">
                <a:solidFill>
                  <a:srgbClr val="000000"/>
                </a:solidFill>
                <a:effectLst/>
                <a:latin typeface="Franklin Gothic Book" panose="020B0503020102020204" pitchFamily="34" charset="0"/>
                <a:ea typeface="Times New Roman" panose="02020603050405020304" pitchFamily="18" charset="0"/>
              </a:rPr>
              <a:t>oblazione</a:t>
            </a:r>
            <a:r>
              <a:rPr lang="it-IT" sz="1500" b="0">
                <a:solidFill>
                  <a:srgbClr val="000000"/>
                </a:solidFill>
                <a:effectLst/>
                <a:latin typeface="Franklin Gothic Book" panose="020B0503020102020204" pitchFamily="34" charset="0"/>
                <a:ea typeface="Times New Roman" panose="02020603050405020304" pitchFamily="18" charset="0"/>
              </a:rPr>
              <a:t> (estintiva anche degli effetti penali dell’abuso e non una sanzione);</a:t>
            </a:r>
          </a:p>
          <a:p>
            <a:pPr marL="67945" marR="62230" algn="just">
              <a:lnSpc>
                <a:spcPct val="100000"/>
              </a:lnSpc>
              <a:spcBef>
                <a:spcPts val="1250"/>
              </a:spcBef>
              <a:spcAft>
                <a:spcPts val="0"/>
              </a:spcAft>
            </a:pPr>
            <a:r>
              <a:rPr lang="it-IT" sz="1500" b="0">
                <a:solidFill>
                  <a:srgbClr val="000000"/>
                </a:solidFill>
                <a:effectLst/>
                <a:latin typeface="Franklin Gothic Book" panose="020B0503020102020204" pitchFamily="34" charset="0"/>
                <a:ea typeface="Times New Roman" panose="02020603050405020304" pitchFamily="18" charset="0"/>
              </a:rPr>
              <a:t>b) fornisce puntuali indicazioni circa la determinazione della </a:t>
            </a:r>
            <a:r>
              <a:rPr lang="it-IT" sz="1500">
                <a:solidFill>
                  <a:srgbClr val="000000"/>
                </a:solidFill>
                <a:effectLst/>
                <a:latin typeface="Franklin Gothic Book" panose="020B0503020102020204" pitchFamily="34" charset="0"/>
                <a:ea typeface="Times New Roman" panose="02020603050405020304" pitchFamily="18" charset="0"/>
              </a:rPr>
              <a:t>documentazione</a:t>
            </a:r>
            <a:r>
              <a:rPr lang="it-IT" sz="1500" b="0">
                <a:solidFill>
                  <a:srgbClr val="000000"/>
                </a:solidFill>
                <a:effectLst/>
                <a:latin typeface="Franklin Gothic Book" panose="020B0503020102020204" pitchFamily="34" charset="0"/>
                <a:ea typeface="Times New Roman" panose="02020603050405020304" pitchFamily="18" charset="0"/>
              </a:rPr>
              <a:t> con cui è data prova dell’epoca di realizzazione delle varianti;</a:t>
            </a:r>
          </a:p>
          <a:p>
            <a:pPr marL="67945" marR="62230" algn="just">
              <a:lnSpc>
                <a:spcPct val="100000"/>
              </a:lnSpc>
              <a:spcBef>
                <a:spcPts val="1250"/>
              </a:spcBef>
              <a:spcAft>
                <a:spcPts val="0"/>
              </a:spcAft>
            </a:pPr>
            <a:r>
              <a:rPr lang="it-IT" sz="1500" b="0">
                <a:solidFill>
                  <a:srgbClr val="000000"/>
                </a:solidFill>
                <a:effectLst/>
                <a:latin typeface="Franklin Gothic Book" panose="020B0503020102020204" pitchFamily="34" charset="0"/>
                <a:ea typeface="Times New Roman" panose="02020603050405020304" pitchFamily="18" charset="0"/>
              </a:rPr>
              <a:t>c) stabilisce che il SUE possa dichiarare </a:t>
            </a:r>
            <a:r>
              <a:rPr lang="it-IT" sz="1500">
                <a:solidFill>
                  <a:srgbClr val="000000"/>
                </a:solidFill>
                <a:effectLst/>
                <a:latin typeface="Franklin Gothic Book" panose="020B0503020102020204" pitchFamily="34" charset="0"/>
                <a:ea typeface="Times New Roman" panose="02020603050405020304" pitchFamily="18" charset="0"/>
              </a:rPr>
              <a:t>l’inefficacia della SCIA </a:t>
            </a:r>
            <a:r>
              <a:rPr lang="it-IT" sz="1500" b="0">
                <a:solidFill>
                  <a:srgbClr val="000000"/>
                </a:solidFill>
                <a:effectLst/>
                <a:latin typeface="Franklin Gothic Book" panose="020B0503020102020204" pitchFamily="34" charset="0"/>
                <a:ea typeface="Times New Roman" panose="02020603050405020304" pitchFamily="18" charset="0"/>
              </a:rPr>
              <a:t>presentata per la regolarizzazione, ai sensi dell’art. 19, comma 3, della L. n. 241/1990, nel caso in cui accerti l’esistenza di un </a:t>
            </a:r>
            <a:r>
              <a:rPr lang="it-IT" sz="1500">
                <a:solidFill>
                  <a:srgbClr val="000000"/>
                </a:solidFill>
                <a:effectLst/>
                <a:latin typeface="Franklin Gothic Book" panose="020B0503020102020204" pitchFamily="34" charset="0"/>
                <a:ea typeface="Times New Roman" panose="02020603050405020304" pitchFamily="18" charset="0"/>
              </a:rPr>
              <a:t>interesse pubblico concreto e attuale alla rimozione delle opere</a:t>
            </a:r>
            <a:r>
              <a:rPr lang="it-IT" sz="1500" b="0">
                <a:solidFill>
                  <a:srgbClr val="000000"/>
                </a:solidFill>
                <a:effectLst/>
                <a:latin typeface="Franklin Gothic Book" panose="020B0503020102020204" pitchFamily="34" charset="0"/>
                <a:ea typeface="Times New Roman" panose="02020603050405020304" pitchFamily="18" charset="0"/>
              </a:rPr>
              <a:t> (diverso dal semplice ripristino della legalità violata dalle opere realizzate in difformità).</a:t>
            </a:r>
          </a:p>
          <a:p>
            <a:pPr marL="67945" marR="62230" algn="just">
              <a:lnSpc>
                <a:spcPct val="100000"/>
              </a:lnSpc>
              <a:spcBef>
                <a:spcPts val="1250"/>
              </a:spcBef>
              <a:spcAft>
                <a:spcPts val="0"/>
              </a:spcAft>
            </a:pPr>
            <a:r>
              <a:rPr lang="it-IT" sz="1500" b="0">
                <a:solidFill>
                  <a:srgbClr val="000000"/>
                </a:solidFill>
                <a:effectLst/>
                <a:latin typeface="Franklin Gothic Book" panose="020B0503020102020204" pitchFamily="34" charset="0"/>
                <a:ea typeface="Times New Roman" panose="02020603050405020304" pitchFamily="18" charset="0"/>
              </a:rPr>
              <a:t>d) prende poi in considerazione il caso in cui la parziale difformità ante L. 10/1977 abbia interessato </a:t>
            </a:r>
            <a:r>
              <a:rPr lang="it-IT" sz="1500" u="sng">
                <a:solidFill>
                  <a:srgbClr val="000000"/>
                </a:solidFill>
                <a:effectLst/>
                <a:latin typeface="Franklin Gothic Book" panose="020B0503020102020204" pitchFamily="34" charset="0"/>
                <a:ea typeface="Times New Roman" panose="02020603050405020304" pitchFamily="18" charset="0"/>
              </a:rPr>
              <a:t>immobili vincolati paesaggisticamente</a:t>
            </a:r>
            <a:r>
              <a:rPr lang="it-IT" sz="1500" b="0">
                <a:solidFill>
                  <a:srgbClr val="000000"/>
                </a:solidFill>
                <a:effectLst/>
                <a:latin typeface="Franklin Gothic Book" panose="020B0503020102020204" pitchFamily="34" charset="0"/>
                <a:ea typeface="Times New Roman" panose="02020603050405020304" pitchFamily="18" charset="0"/>
              </a:rPr>
              <a:t>, stabilendo che in tale caso trovi applicazione la innovativa disciplina sulla verifica di compatibilità paesaggistica di cui all’art. 36-bis commi 4, 5-bis e 6 (v. successivo paragrafo 11.2, lettera g).</a:t>
            </a:r>
          </a:p>
        </p:txBody>
      </p:sp>
      <p:sp>
        <p:nvSpPr>
          <p:cNvPr id="2" name="CasellaDiTesto 1">
            <a:extLst>
              <a:ext uri="{FF2B5EF4-FFF2-40B4-BE49-F238E27FC236}">
                <a16:creationId xmlns:a16="http://schemas.microsoft.com/office/drawing/2014/main" id="{53A5C060-BB7F-39D6-24C2-931E7D4FCEDF}"/>
              </a:ext>
            </a:extLst>
          </p:cNvPr>
          <p:cNvSpPr txBox="1"/>
          <p:nvPr/>
        </p:nvSpPr>
        <p:spPr>
          <a:xfrm>
            <a:off x="3472344" y="4476725"/>
            <a:ext cx="8605287" cy="1569660"/>
          </a:xfrm>
          <a:prstGeom prst="rect">
            <a:avLst/>
          </a:prstGeom>
          <a:ln>
            <a:solidFill>
              <a:srgbClr val="A5002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R="60325" lvl="0">
              <a:spcBef>
                <a:spcPts val="1255"/>
              </a:spcBef>
              <a:spcAft>
                <a:spcPts val="0"/>
              </a:spcAft>
              <a:buSzPts val="1100"/>
              <a:tabLst>
                <a:tab pos="231140" algn="l"/>
              </a:tabLst>
            </a:pPr>
            <a:r>
              <a:rPr lang="it-IT" sz="1600" b="1">
                <a:solidFill>
                  <a:srgbClr val="A50021"/>
                </a:solidFill>
                <a:latin typeface="Franklin Gothic Book" panose="020B0503020102020204" pitchFamily="34" charset="0"/>
              </a:rPr>
              <a:t>Si ritiene pertanto che tutte le innovazioni di cui alle precedenti lettere da a) a d) trovino immediata applicazione, tenuto conto che la disposizione statale di nuova introduzione prevede una organica disciplina relativa alla sanatoria di tali difformità realizzate fino all’entrata in vigore della l. n. 10 del 1977. La natura di principio da riconoscersi a tale disposizione comporta pertanto il superamento di difformi disposizioni contenute in leggi regionali, tra cui in particolare l’art. 48 della l.r. 16 del 2008 e s.m.</a:t>
            </a:r>
          </a:p>
        </p:txBody>
      </p:sp>
    </p:spTree>
    <p:extLst>
      <p:ext uri="{BB962C8B-B14F-4D97-AF65-F5344CB8AC3E}">
        <p14:creationId xmlns:p14="http://schemas.microsoft.com/office/powerpoint/2010/main" val="33713247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olo 1">
            <a:extLst>
              <a:ext uri="{FF2B5EF4-FFF2-40B4-BE49-F238E27FC236}">
                <a16:creationId xmlns:a16="http://schemas.microsoft.com/office/drawing/2014/main" id="{6D62BBDF-8E24-ED38-6573-09FF5B331B1D}"/>
              </a:ext>
            </a:extLst>
          </p:cNvPr>
          <p:cNvSpPr>
            <a:spLocks noGrp="1"/>
          </p:cNvSpPr>
          <p:nvPr>
            <p:ph type="title"/>
          </p:nvPr>
        </p:nvSpPr>
        <p:spPr>
          <a:xfrm>
            <a:off x="291704" y="122067"/>
            <a:ext cx="9265452" cy="409574"/>
          </a:xfrm>
        </p:spPr>
        <p:txBody>
          <a:bodyPr>
            <a:normAutofit fontScale="90000"/>
          </a:bodyPr>
          <a:lstStyle/>
          <a:p>
            <a:r>
              <a:rPr lang="it-IT" sz="2400">
                <a:solidFill>
                  <a:srgbClr val="002060"/>
                </a:solidFill>
              </a:rPr>
              <a:t/>
            </a:r>
            <a:br>
              <a:rPr lang="it-IT" sz="2400">
                <a:solidFill>
                  <a:srgbClr val="002060"/>
                </a:solidFill>
              </a:rPr>
            </a:br>
            <a:r>
              <a:rPr lang="it-IT" sz="2400">
                <a:solidFill>
                  <a:srgbClr val="002060"/>
                </a:solidFill>
              </a:rPr>
              <a:t>11. ACCERTAMENTO DI CONFORMITA’</a:t>
            </a:r>
          </a:p>
        </p:txBody>
      </p:sp>
      <p:sp>
        <p:nvSpPr>
          <p:cNvPr id="8" name="Segnaposto testo 7">
            <a:extLst>
              <a:ext uri="{FF2B5EF4-FFF2-40B4-BE49-F238E27FC236}">
                <a16:creationId xmlns:a16="http://schemas.microsoft.com/office/drawing/2014/main" id="{75EF5A36-EF7F-4E5F-197B-F18EE95FE8C6}"/>
              </a:ext>
            </a:extLst>
          </p:cNvPr>
          <p:cNvSpPr>
            <a:spLocks noGrp="1"/>
          </p:cNvSpPr>
          <p:nvPr>
            <p:ph type="body" sz="quarter" idx="3"/>
          </p:nvPr>
        </p:nvSpPr>
        <p:spPr>
          <a:xfrm>
            <a:off x="190104" y="977900"/>
            <a:ext cx="10973196" cy="3581400"/>
          </a:xfrm>
        </p:spPr>
        <p:txBody>
          <a:bodyPr/>
          <a:lstStyle/>
          <a:p>
            <a:pPr marL="67945" marR="508635">
              <a:spcBef>
                <a:spcPts val="5"/>
              </a:spcBef>
              <a:spcAft>
                <a:spcPts val="0"/>
              </a:spcAft>
            </a:pPr>
            <a:r>
              <a:rPr lang="it-IT" sz="1800" b="0">
                <a:solidFill>
                  <a:srgbClr val="000000"/>
                </a:solidFill>
                <a:effectLst/>
                <a:latin typeface="Franklin Gothic Book" panose="020B0503020102020204" pitchFamily="34" charset="0"/>
                <a:ea typeface="Times New Roman" panose="02020603050405020304" pitchFamily="18" charset="0"/>
              </a:rPr>
              <a:t>Per</a:t>
            </a:r>
            <a:r>
              <a:rPr lang="it-IT" sz="1800" b="0" spc="-70">
                <a:solidFill>
                  <a:srgbClr val="000000"/>
                </a:solidFill>
                <a:effectLst/>
                <a:latin typeface="Franklin Gothic Book" panose="020B0503020102020204" pitchFamily="34" charset="0"/>
                <a:ea typeface="Times New Roman" panose="02020603050405020304" pitchFamily="18" charset="0"/>
              </a:rPr>
              <a:t> </a:t>
            </a:r>
            <a:r>
              <a:rPr lang="it-IT" sz="1800" b="0">
                <a:solidFill>
                  <a:srgbClr val="000000"/>
                </a:solidFill>
                <a:effectLst/>
                <a:latin typeface="Franklin Gothic Book" panose="020B0503020102020204" pitchFamily="34" charset="0"/>
                <a:ea typeface="Times New Roman" panose="02020603050405020304" pitchFamily="18" charset="0"/>
              </a:rPr>
              <a:t>effetto</a:t>
            </a:r>
            <a:r>
              <a:rPr lang="it-IT" sz="1800" b="0" spc="-60">
                <a:solidFill>
                  <a:srgbClr val="000000"/>
                </a:solidFill>
                <a:effectLst/>
                <a:latin typeface="Franklin Gothic Book" panose="020B0503020102020204" pitchFamily="34" charset="0"/>
                <a:ea typeface="Times New Roman" panose="02020603050405020304" pitchFamily="18" charset="0"/>
              </a:rPr>
              <a:t> </a:t>
            </a:r>
            <a:r>
              <a:rPr lang="it-IT" sz="1800" b="0">
                <a:solidFill>
                  <a:srgbClr val="000000"/>
                </a:solidFill>
                <a:effectLst/>
                <a:latin typeface="Franklin Gothic Book" panose="020B0503020102020204" pitchFamily="34" charset="0"/>
                <a:ea typeface="Times New Roman" panose="02020603050405020304" pitchFamily="18" charset="0"/>
              </a:rPr>
              <a:t>delle</a:t>
            </a:r>
            <a:r>
              <a:rPr lang="it-IT" sz="1800" b="0" spc="-70">
                <a:solidFill>
                  <a:srgbClr val="000000"/>
                </a:solidFill>
                <a:effectLst/>
                <a:latin typeface="Franklin Gothic Book" panose="020B0503020102020204" pitchFamily="34" charset="0"/>
                <a:ea typeface="Times New Roman" panose="02020603050405020304" pitchFamily="18" charset="0"/>
              </a:rPr>
              <a:t> </a:t>
            </a:r>
            <a:r>
              <a:rPr lang="it-IT" sz="1800" b="0">
                <a:solidFill>
                  <a:srgbClr val="000000"/>
                </a:solidFill>
                <a:effectLst/>
                <a:latin typeface="Franklin Gothic Book" panose="020B0503020102020204" pitchFamily="34" charset="0"/>
                <a:ea typeface="Times New Roman" panose="02020603050405020304" pitchFamily="18" charset="0"/>
              </a:rPr>
              <a:t>innovazioni</a:t>
            </a:r>
            <a:r>
              <a:rPr lang="it-IT" sz="1800" b="0" spc="-55">
                <a:solidFill>
                  <a:srgbClr val="000000"/>
                </a:solidFill>
                <a:effectLst/>
                <a:latin typeface="Franklin Gothic Book" panose="020B0503020102020204" pitchFamily="34" charset="0"/>
                <a:ea typeface="Times New Roman" panose="02020603050405020304" pitchFamily="18" charset="0"/>
              </a:rPr>
              <a:t> </a:t>
            </a:r>
            <a:r>
              <a:rPr lang="it-IT" sz="1800" b="0">
                <a:solidFill>
                  <a:srgbClr val="000000"/>
                </a:solidFill>
                <a:effectLst/>
                <a:latin typeface="Franklin Gothic Book" panose="020B0503020102020204" pitchFamily="34" charset="0"/>
                <a:ea typeface="Times New Roman" panose="02020603050405020304" pitchFamily="18" charset="0"/>
              </a:rPr>
              <a:t>apportate</a:t>
            </a:r>
            <a:r>
              <a:rPr lang="it-IT" sz="1800" b="0" spc="-70">
                <a:solidFill>
                  <a:srgbClr val="000000"/>
                </a:solidFill>
                <a:effectLst/>
                <a:latin typeface="Franklin Gothic Book" panose="020B0503020102020204" pitchFamily="34" charset="0"/>
                <a:ea typeface="Times New Roman" panose="02020603050405020304" pitchFamily="18" charset="0"/>
              </a:rPr>
              <a:t> </a:t>
            </a:r>
            <a:r>
              <a:rPr lang="it-IT" sz="1800" b="0">
                <a:solidFill>
                  <a:srgbClr val="000000"/>
                </a:solidFill>
                <a:effectLst/>
                <a:latin typeface="Franklin Gothic Book" panose="020B0503020102020204" pitchFamily="34" charset="0"/>
                <a:ea typeface="Times New Roman" panose="02020603050405020304" pitchFamily="18" charset="0"/>
              </a:rPr>
              <a:t>al</a:t>
            </a:r>
            <a:r>
              <a:rPr lang="it-IT" sz="1800" b="0" spc="-70">
                <a:solidFill>
                  <a:srgbClr val="000000"/>
                </a:solidFill>
                <a:effectLst/>
                <a:latin typeface="Franklin Gothic Book" panose="020B0503020102020204" pitchFamily="34" charset="0"/>
                <a:ea typeface="Times New Roman" panose="02020603050405020304" pitchFamily="18" charset="0"/>
              </a:rPr>
              <a:t> </a:t>
            </a:r>
            <a:r>
              <a:rPr lang="it-IT" sz="1800" b="0">
                <a:solidFill>
                  <a:srgbClr val="000000"/>
                </a:solidFill>
                <a:effectLst/>
                <a:latin typeface="Franklin Gothic Book" panose="020B0503020102020204" pitchFamily="34" charset="0"/>
                <a:ea typeface="Times New Roman" panose="02020603050405020304" pitchFamily="18" charset="0"/>
              </a:rPr>
              <a:t>TUE,</a:t>
            </a:r>
            <a:r>
              <a:rPr lang="it-IT" sz="1800" b="0" spc="-70">
                <a:solidFill>
                  <a:srgbClr val="000000"/>
                </a:solidFill>
                <a:effectLst/>
                <a:latin typeface="Franklin Gothic Book" panose="020B0503020102020204" pitchFamily="34" charset="0"/>
                <a:ea typeface="Times New Roman" panose="02020603050405020304" pitchFamily="18" charset="0"/>
              </a:rPr>
              <a:t> </a:t>
            </a:r>
            <a:r>
              <a:rPr lang="it-IT" sz="1800" b="0">
                <a:solidFill>
                  <a:srgbClr val="000000"/>
                </a:solidFill>
                <a:effectLst/>
                <a:latin typeface="Franklin Gothic Book" panose="020B0503020102020204" pitchFamily="34" charset="0"/>
                <a:ea typeface="Times New Roman" panose="02020603050405020304" pitchFamily="18" charset="0"/>
              </a:rPr>
              <a:t>sono</a:t>
            </a:r>
            <a:r>
              <a:rPr lang="it-IT" sz="1800" b="0" spc="-65">
                <a:solidFill>
                  <a:srgbClr val="000000"/>
                </a:solidFill>
                <a:effectLst/>
                <a:latin typeface="Franklin Gothic Book" panose="020B0503020102020204" pitchFamily="34" charset="0"/>
                <a:ea typeface="Times New Roman" panose="02020603050405020304" pitchFamily="18" charset="0"/>
              </a:rPr>
              <a:t> </a:t>
            </a:r>
            <a:r>
              <a:rPr lang="it-IT" sz="1800" b="0">
                <a:solidFill>
                  <a:srgbClr val="000000"/>
                </a:solidFill>
                <a:effectLst/>
                <a:latin typeface="Franklin Gothic Book" panose="020B0503020102020204" pitchFamily="34" charset="0"/>
                <a:ea typeface="Times New Roman" panose="02020603050405020304" pitchFamily="18" charset="0"/>
              </a:rPr>
              <a:t>ora</a:t>
            </a:r>
            <a:r>
              <a:rPr lang="it-IT" sz="1800" b="0" spc="-70">
                <a:solidFill>
                  <a:srgbClr val="000000"/>
                </a:solidFill>
                <a:effectLst/>
                <a:latin typeface="Franklin Gothic Book" panose="020B0503020102020204" pitchFamily="34" charset="0"/>
                <a:ea typeface="Times New Roman" panose="02020603050405020304" pitchFamily="18" charset="0"/>
              </a:rPr>
              <a:t> </a:t>
            </a:r>
            <a:r>
              <a:rPr lang="it-IT" sz="1800" b="0">
                <a:solidFill>
                  <a:srgbClr val="000000"/>
                </a:solidFill>
                <a:effectLst/>
                <a:latin typeface="Franklin Gothic Book" panose="020B0503020102020204" pitchFamily="34" charset="0"/>
                <a:ea typeface="Times New Roman" panose="02020603050405020304" pitchFamily="18" charset="0"/>
              </a:rPr>
              <a:t>vigenti</a:t>
            </a:r>
            <a:r>
              <a:rPr lang="it-IT" sz="1800" b="0" spc="-35">
                <a:solidFill>
                  <a:srgbClr val="000000"/>
                </a:solidFill>
                <a:effectLst/>
                <a:latin typeface="Franklin Gothic Book" panose="020B0503020102020204" pitchFamily="34" charset="0"/>
                <a:ea typeface="Times New Roman" panose="02020603050405020304" pitchFamily="18" charset="0"/>
              </a:rPr>
              <a:t> </a:t>
            </a:r>
            <a:r>
              <a:rPr lang="it-IT" sz="1800">
                <a:solidFill>
                  <a:srgbClr val="000000"/>
                </a:solidFill>
                <a:effectLst/>
                <a:latin typeface="Franklin Gothic Book" panose="020B0503020102020204" pitchFamily="34" charset="0"/>
                <a:ea typeface="Times New Roman" panose="02020603050405020304" pitchFamily="18" charset="0"/>
              </a:rPr>
              <a:t>due</a:t>
            </a:r>
            <a:r>
              <a:rPr lang="it-IT" sz="1800" spc="-55">
                <a:solidFill>
                  <a:srgbClr val="000000"/>
                </a:solidFill>
                <a:effectLst/>
                <a:latin typeface="Franklin Gothic Book" panose="020B0503020102020204" pitchFamily="34" charset="0"/>
                <a:ea typeface="Times New Roman" panose="02020603050405020304" pitchFamily="18" charset="0"/>
              </a:rPr>
              <a:t> </a:t>
            </a:r>
            <a:r>
              <a:rPr lang="it-IT" sz="1800">
                <a:solidFill>
                  <a:srgbClr val="000000"/>
                </a:solidFill>
                <a:effectLst/>
                <a:latin typeface="Franklin Gothic Book" panose="020B0503020102020204" pitchFamily="34" charset="0"/>
                <a:ea typeface="Times New Roman" panose="02020603050405020304" pitchFamily="18" charset="0"/>
              </a:rPr>
              <a:t>differenti regimi di “</a:t>
            </a:r>
            <a:r>
              <a:rPr lang="it-IT" sz="1800" i="1">
                <a:solidFill>
                  <a:srgbClr val="000000"/>
                </a:solidFill>
                <a:effectLst/>
                <a:latin typeface="Franklin Gothic Book" panose="020B0503020102020204" pitchFamily="34" charset="0"/>
                <a:ea typeface="Times New Roman" panose="02020603050405020304" pitchFamily="18" charset="0"/>
              </a:rPr>
              <a:t>accertamento di conformità</a:t>
            </a:r>
            <a:r>
              <a:rPr lang="it-IT" sz="1800">
                <a:solidFill>
                  <a:srgbClr val="000000"/>
                </a:solidFill>
                <a:effectLst/>
                <a:latin typeface="Franklin Gothic Book" panose="020B0503020102020204" pitchFamily="34" charset="0"/>
                <a:ea typeface="Times New Roman" panose="02020603050405020304" pitchFamily="18" charset="0"/>
              </a:rPr>
              <a:t>”:</a:t>
            </a:r>
          </a:p>
          <a:p>
            <a:pPr marL="67945" marR="508635">
              <a:spcBef>
                <a:spcPts val="5"/>
              </a:spcBef>
              <a:spcAft>
                <a:spcPts val="0"/>
              </a:spcAft>
            </a:pPr>
            <a:endParaRPr lang="it-IT" sz="1800" b="0">
              <a:effectLst/>
              <a:latin typeface="Franklin Gothic Book" panose="020B0503020102020204" pitchFamily="34" charset="0"/>
              <a:ea typeface="Times New Roman" panose="02020603050405020304" pitchFamily="18" charset="0"/>
            </a:endParaRPr>
          </a:p>
          <a:p>
            <a:pPr marR="508635" lvl="0">
              <a:spcBef>
                <a:spcPts val="590"/>
              </a:spcBef>
              <a:spcAft>
                <a:spcPts val="0"/>
              </a:spcAft>
              <a:buSzPts val="1100"/>
              <a:tabLst>
                <a:tab pos="523875" algn="l"/>
                <a:tab pos="525145" algn="l"/>
              </a:tabLst>
            </a:pPr>
            <a:r>
              <a:rPr lang="it-IT" sz="1800" b="0" spc="0">
                <a:solidFill>
                  <a:srgbClr val="000000"/>
                </a:solidFill>
                <a:effectLst/>
                <a:latin typeface="Franklin Gothic Book" panose="020B0503020102020204" pitchFamily="34" charset="0"/>
                <a:ea typeface="Times New Roman" panose="02020603050405020304" pitchFamily="18" charset="0"/>
              </a:rPr>
              <a:t>1) l’uno, regolato</a:t>
            </a:r>
            <a:r>
              <a:rPr lang="it-IT" sz="1800" spc="0">
                <a:solidFill>
                  <a:srgbClr val="000000"/>
                </a:solidFill>
                <a:effectLst/>
                <a:latin typeface="Franklin Gothic Book" panose="020B0503020102020204" pitchFamily="34" charset="0"/>
                <a:ea typeface="Times New Roman" panose="02020603050405020304" pitchFamily="18" charset="0"/>
              </a:rPr>
              <a:t> dall’art. 36, </a:t>
            </a:r>
            <a:r>
              <a:rPr lang="it-IT" sz="1800" b="0" spc="0">
                <a:solidFill>
                  <a:srgbClr val="000000"/>
                </a:solidFill>
                <a:effectLst/>
                <a:latin typeface="Franklin Gothic Book" panose="020B0503020102020204" pitchFamily="34" charset="0"/>
                <a:ea typeface="Times New Roman" panose="02020603050405020304" pitchFamily="18" charset="0"/>
              </a:rPr>
              <a:t>che conferma il tradizionale principio della doppia conformità, per la sanatoria degli </a:t>
            </a:r>
            <a:r>
              <a:rPr lang="it-IT" sz="1800" spc="0">
                <a:solidFill>
                  <a:srgbClr val="000000"/>
                </a:solidFill>
                <a:effectLst/>
                <a:latin typeface="Franklin Gothic Book" panose="020B0503020102020204" pitchFamily="34" charset="0"/>
                <a:ea typeface="Times New Roman" panose="02020603050405020304" pitchFamily="18" charset="0"/>
              </a:rPr>
              <a:t>abusi più gravi </a:t>
            </a:r>
            <a:r>
              <a:rPr lang="it-IT" sz="1800" b="0" spc="0">
                <a:solidFill>
                  <a:srgbClr val="000000"/>
                </a:solidFill>
                <a:effectLst/>
                <a:latin typeface="Franklin Gothic Book" panose="020B0503020102020204" pitchFamily="34" charset="0"/>
                <a:ea typeface="Times New Roman" panose="02020603050405020304" pitchFamily="18" charset="0"/>
              </a:rPr>
              <a:t>(</a:t>
            </a:r>
            <a:r>
              <a:rPr lang="it-IT" sz="1800" b="0" u="sng" spc="0">
                <a:solidFill>
                  <a:srgbClr val="000000"/>
                </a:solidFill>
                <a:effectLst/>
                <a:latin typeface="Franklin Gothic Book" panose="020B0503020102020204" pitchFamily="34" charset="0"/>
                <a:ea typeface="Times New Roman" panose="02020603050405020304" pitchFamily="18" charset="0"/>
              </a:rPr>
              <a:t>l’assenza o totale difformità rispetto al PdC</a:t>
            </a:r>
            <a:r>
              <a:rPr lang="it-IT" sz="1800" b="0" spc="0">
                <a:solidFill>
                  <a:srgbClr val="000000"/>
                </a:solidFill>
                <a:effectLst/>
                <a:latin typeface="Franklin Gothic Book" panose="020B0503020102020204" pitchFamily="34" charset="0"/>
                <a:ea typeface="Times New Roman" panose="02020603050405020304" pitchFamily="18" charset="0"/>
              </a:rPr>
              <a:t> e l’</a:t>
            </a:r>
            <a:r>
              <a:rPr lang="it-IT" sz="1800" b="0" u="sng" spc="0">
                <a:solidFill>
                  <a:srgbClr val="000000"/>
                </a:solidFill>
                <a:effectLst/>
                <a:latin typeface="Franklin Gothic Book" panose="020B0503020102020204" pitchFamily="34" charset="0"/>
                <a:ea typeface="Times New Roman" panose="02020603050405020304" pitchFamily="18" charset="0"/>
              </a:rPr>
              <a:t>assenza o totale</a:t>
            </a:r>
            <a:r>
              <a:rPr lang="it-IT" sz="1800" b="0" spc="0">
                <a:solidFill>
                  <a:srgbClr val="000000"/>
                </a:solidFill>
                <a:effectLst/>
                <a:latin typeface="Franklin Gothic Book" panose="020B0503020102020204" pitchFamily="34" charset="0"/>
                <a:ea typeface="Times New Roman" panose="02020603050405020304" pitchFamily="18" charset="0"/>
              </a:rPr>
              <a:t> </a:t>
            </a:r>
            <a:r>
              <a:rPr lang="it-IT" sz="1800" b="0" u="sng" spc="0">
                <a:solidFill>
                  <a:srgbClr val="000000"/>
                </a:solidFill>
                <a:effectLst/>
                <a:latin typeface="Franklin Gothic Book" panose="020B0503020102020204" pitchFamily="34" charset="0"/>
                <a:ea typeface="Times New Roman" panose="02020603050405020304" pitchFamily="18" charset="0"/>
              </a:rPr>
              <a:t>difformità dalla SCIA alternativa al PdC)</a:t>
            </a:r>
            <a:r>
              <a:rPr lang="it-IT" sz="1800" b="0" spc="0">
                <a:solidFill>
                  <a:srgbClr val="000000"/>
                </a:solidFill>
                <a:effectLst/>
                <a:latin typeface="Franklin Gothic Book" panose="020B0503020102020204" pitchFamily="34" charset="0"/>
                <a:ea typeface="Times New Roman" panose="02020603050405020304" pitchFamily="18" charset="0"/>
              </a:rPr>
              <a:t>;</a:t>
            </a:r>
          </a:p>
          <a:p>
            <a:pPr marL="342900" marR="508635" lvl="0" indent="-342900">
              <a:spcBef>
                <a:spcPts val="590"/>
              </a:spcBef>
              <a:spcAft>
                <a:spcPts val="0"/>
              </a:spcAft>
              <a:buSzPts val="1100"/>
              <a:buAutoNum type="arabicParenR"/>
              <a:tabLst>
                <a:tab pos="523875" algn="l"/>
                <a:tab pos="525145" algn="l"/>
              </a:tabLst>
            </a:pPr>
            <a:endParaRPr lang="it-IT" sz="1800" b="0" spc="0">
              <a:effectLst/>
              <a:latin typeface="Franklin Gothic Book" panose="020B0503020102020204" pitchFamily="34" charset="0"/>
              <a:ea typeface="Times New Roman" panose="02020603050405020304" pitchFamily="18" charset="0"/>
            </a:endParaRPr>
          </a:p>
          <a:p>
            <a:r>
              <a:rPr lang="it-IT" sz="1800" b="0">
                <a:solidFill>
                  <a:srgbClr val="000000"/>
                </a:solidFill>
                <a:effectLst/>
                <a:latin typeface="Franklin Gothic Book" panose="020B0503020102020204" pitchFamily="34" charset="0"/>
                <a:ea typeface="Times New Roman" panose="02020603050405020304" pitchFamily="18" charset="0"/>
              </a:rPr>
              <a:t>2) l’altro, disciplinato dal </a:t>
            </a:r>
            <a:r>
              <a:rPr lang="it-IT" sz="1800">
                <a:solidFill>
                  <a:srgbClr val="000000"/>
                </a:solidFill>
                <a:effectLst/>
                <a:latin typeface="Franklin Gothic Book" panose="020B0503020102020204" pitchFamily="34" charset="0"/>
                <a:ea typeface="Times New Roman" panose="02020603050405020304" pitchFamily="18" charset="0"/>
              </a:rPr>
              <a:t>nuovo art. 36</a:t>
            </a:r>
            <a:r>
              <a:rPr lang="it-IT" sz="1800" i="1">
                <a:solidFill>
                  <a:srgbClr val="000000"/>
                </a:solidFill>
                <a:effectLst/>
                <a:latin typeface="Franklin Gothic Book" panose="020B0503020102020204" pitchFamily="34" charset="0"/>
                <a:ea typeface="Times New Roman" panose="02020603050405020304" pitchFamily="18" charset="0"/>
              </a:rPr>
              <a:t>-bis</a:t>
            </a:r>
            <a:r>
              <a:rPr lang="it-IT" sz="1800" b="0">
                <a:solidFill>
                  <a:srgbClr val="000000"/>
                </a:solidFill>
                <a:effectLst/>
                <a:latin typeface="Franklin Gothic Book" panose="020B0503020102020204" pitchFamily="34" charset="0"/>
                <a:ea typeface="Times New Roman" panose="02020603050405020304" pitchFamily="18" charset="0"/>
              </a:rPr>
              <a:t>, che recepisce la c.d. “</a:t>
            </a:r>
            <a:r>
              <a:rPr lang="it-IT" sz="1800">
                <a:solidFill>
                  <a:srgbClr val="000000"/>
                </a:solidFill>
                <a:effectLst/>
                <a:latin typeface="Franklin Gothic Book" panose="020B0503020102020204" pitchFamily="34" charset="0"/>
                <a:ea typeface="Times New Roman" panose="02020603050405020304" pitchFamily="18" charset="0"/>
              </a:rPr>
              <a:t>sanatoria giurisprudenziale</a:t>
            </a:r>
            <a:r>
              <a:rPr lang="it-IT" sz="1800" b="0">
                <a:solidFill>
                  <a:srgbClr val="000000"/>
                </a:solidFill>
                <a:effectLst/>
                <a:latin typeface="Franklin Gothic Book" panose="020B0503020102020204" pitchFamily="34" charset="0"/>
                <a:ea typeface="Times New Roman" panose="02020603050405020304" pitchFamily="18" charset="0"/>
              </a:rPr>
              <a:t>” per le </a:t>
            </a:r>
            <a:r>
              <a:rPr lang="it-IT" sz="1800" b="0" u="sng">
                <a:solidFill>
                  <a:srgbClr val="000000"/>
                </a:solidFill>
                <a:effectLst/>
                <a:latin typeface="Franklin Gothic Book" panose="020B0503020102020204" pitchFamily="34" charset="0"/>
                <a:ea typeface="Times New Roman" panose="02020603050405020304" pitchFamily="18" charset="0"/>
              </a:rPr>
              <a:t>parziali difformità dal PdC</a:t>
            </a:r>
            <a:r>
              <a:rPr lang="it-IT" sz="1800" b="0">
                <a:solidFill>
                  <a:srgbClr val="000000"/>
                </a:solidFill>
                <a:effectLst/>
                <a:latin typeface="Franklin Gothic Book" panose="020B0503020102020204" pitchFamily="34" charset="0"/>
                <a:ea typeface="Times New Roman" panose="02020603050405020304" pitchFamily="18" charset="0"/>
              </a:rPr>
              <a:t> (</a:t>
            </a:r>
            <a:r>
              <a:rPr lang="it-IT" sz="1800" b="0" u="sng">
                <a:solidFill>
                  <a:srgbClr val="000000"/>
                </a:solidFill>
                <a:effectLst/>
                <a:latin typeface="Franklin Gothic Book" panose="020B0503020102020204" pitchFamily="34" charset="0"/>
                <a:ea typeface="Times New Roman" panose="02020603050405020304" pitchFamily="18" charset="0"/>
              </a:rPr>
              <a:t>o</a:t>
            </a:r>
            <a:r>
              <a:rPr lang="it-IT" sz="1800" b="0">
                <a:solidFill>
                  <a:srgbClr val="000000"/>
                </a:solidFill>
                <a:effectLst/>
                <a:latin typeface="Franklin Gothic Book" panose="020B0503020102020204" pitchFamily="34" charset="0"/>
                <a:ea typeface="Times New Roman" panose="02020603050405020304" pitchFamily="18" charset="0"/>
              </a:rPr>
              <a:t> </a:t>
            </a:r>
            <a:r>
              <a:rPr lang="it-IT" sz="1800" b="0" u="sng">
                <a:solidFill>
                  <a:srgbClr val="000000"/>
                </a:solidFill>
                <a:effectLst/>
                <a:latin typeface="Franklin Gothic Book" panose="020B0503020102020204" pitchFamily="34" charset="0"/>
                <a:ea typeface="Times New Roman" panose="02020603050405020304" pitchFamily="18" charset="0"/>
              </a:rPr>
              <a:t>dalla SCIA alternativa al PdC</a:t>
            </a:r>
            <a:r>
              <a:rPr lang="it-IT" sz="1800" b="0">
                <a:solidFill>
                  <a:srgbClr val="000000"/>
                </a:solidFill>
                <a:effectLst/>
                <a:latin typeface="Franklin Gothic Book" panose="020B0503020102020204" pitchFamily="34" charset="0"/>
                <a:ea typeface="Times New Roman" panose="02020603050405020304" pitchFamily="18" charset="0"/>
              </a:rPr>
              <a:t>), per l’assenza e la difformità dalla </a:t>
            </a:r>
            <a:r>
              <a:rPr lang="it-IT" sz="1800" b="0" u="sng">
                <a:solidFill>
                  <a:srgbClr val="000000"/>
                </a:solidFill>
                <a:effectLst/>
                <a:latin typeface="Franklin Gothic Book" panose="020B0503020102020204" pitchFamily="34" charset="0"/>
                <a:ea typeface="Times New Roman" panose="02020603050405020304" pitchFamily="18" charset="0"/>
              </a:rPr>
              <a:t>SCIA</a:t>
            </a:r>
            <a:r>
              <a:rPr lang="it-IT" sz="1800" b="0" spc="-5">
                <a:solidFill>
                  <a:srgbClr val="000000"/>
                </a:solidFill>
                <a:effectLst/>
                <a:latin typeface="Franklin Gothic Book" panose="020B0503020102020204" pitchFamily="34" charset="0"/>
                <a:ea typeface="Times New Roman" panose="02020603050405020304" pitchFamily="18" charset="0"/>
              </a:rPr>
              <a:t> </a:t>
            </a:r>
            <a:r>
              <a:rPr lang="it-IT" sz="1800" b="0">
                <a:solidFill>
                  <a:srgbClr val="000000"/>
                </a:solidFill>
                <a:effectLst/>
                <a:latin typeface="Franklin Gothic Book" panose="020B0503020102020204" pitchFamily="34" charset="0"/>
                <a:ea typeface="Times New Roman" panose="02020603050405020304" pitchFamily="18" charset="0"/>
              </a:rPr>
              <a:t>e le </a:t>
            </a:r>
            <a:r>
              <a:rPr lang="it-IT" sz="1800" b="0" u="sng">
                <a:solidFill>
                  <a:srgbClr val="000000"/>
                </a:solidFill>
                <a:effectLst/>
                <a:latin typeface="Franklin Gothic Book" panose="020B0503020102020204" pitchFamily="34" charset="0"/>
                <a:ea typeface="Times New Roman" panose="02020603050405020304" pitchFamily="18" charset="0"/>
              </a:rPr>
              <a:t>variazioni essenziali al PdC e alla SCIA</a:t>
            </a:r>
            <a:r>
              <a:rPr lang="it-IT" sz="1800" b="0">
                <a:solidFill>
                  <a:srgbClr val="000000"/>
                </a:solidFill>
                <a:effectLst/>
                <a:latin typeface="Franklin Gothic Book" panose="020B0503020102020204" pitchFamily="34" charset="0"/>
                <a:ea typeface="Times New Roman" panose="02020603050405020304" pitchFamily="18" charset="0"/>
              </a:rPr>
              <a:t>.</a:t>
            </a:r>
            <a:endParaRPr lang="it-IT" b="0">
              <a:latin typeface="Franklin Gothic Book" panose="020B0503020102020204" pitchFamily="34" charset="0"/>
            </a:endParaRPr>
          </a:p>
        </p:txBody>
      </p:sp>
    </p:spTree>
    <p:extLst>
      <p:ext uri="{BB962C8B-B14F-4D97-AF65-F5344CB8AC3E}">
        <p14:creationId xmlns:p14="http://schemas.microsoft.com/office/powerpoint/2010/main" val="37573440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B943FEAF-E61E-1C5F-22BC-7153B85E08CC}"/>
              </a:ext>
            </a:extLst>
          </p:cNvPr>
          <p:cNvSpPr>
            <a:spLocks noGrp="1"/>
          </p:cNvSpPr>
          <p:nvPr>
            <p:ph type="body" idx="1"/>
          </p:nvPr>
        </p:nvSpPr>
        <p:spPr>
          <a:xfrm>
            <a:off x="291704" y="1177972"/>
            <a:ext cx="3884011" cy="5011909"/>
          </a:xfrm>
        </p:spPr>
        <p:style>
          <a:lnRef idx="1">
            <a:schemeClr val="accent1"/>
          </a:lnRef>
          <a:fillRef idx="3">
            <a:schemeClr val="accent1"/>
          </a:fillRef>
          <a:effectRef idx="2">
            <a:schemeClr val="accent1"/>
          </a:effectRef>
          <a:fontRef idx="minor">
            <a:schemeClr val="lt1"/>
          </a:fontRef>
        </p:style>
        <p:txBody>
          <a:bodyPr/>
          <a:lstStyle/>
          <a:p>
            <a:pPr marL="67945" algn="l">
              <a:spcBef>
                <a:spcPts val="5"/>
              </a:spcBef>
              <a:spcAft>
                <a:spcPts val="0"/>
              </a:spcAft>
            </a:pPr>
            <a:r>
              <a:rPr lang="it-IT" sz="1100" i="1">
                <a:solidFill>
                  <a:srgbClr val="000000"/>
                </a:solidFill>
                <a:effectLst/>
                <a:latin typeface="+mn-lt"/>
                <a:ea typeface="Times New Roman" panose="02020603050405020304" pitchFamily="18" charset="0"/>
              </a:rPr>
              <a:t>Art. 36 del DPR n. 380/2001 Accertamento di conformità nelle ipotesi di assenza di titolo o totale difformità</a:t>
            </a:r>
          </a:p>
          <a:p>
            <a:pPr marL="67945" algn="l">
              <a:spcBef>
                <a:spcPts val="5"/>
              </a:spcBef>
              <a:spcAft>
                <a:spcPts val="0"/>
              </a:spcAft>
            </a:pPr>
            <a:endParaRPr lang="it-IT" sz="1100" b="0" i="1">
              <a:solidFill>
                <a:srgbClr val="000000"/>
              </a:solidFill>
              <a:effectLst/>
              <a:latin typeface="+mn-lt"/>
              <a:ea typeface="Times New Roman" panose="02020603050405020304" pitchFamily="18" charset="0"/>
            </a:endParaRPr>
          </a:p>
          <a:p>
            <a:pPr marL="67945" algn="l">
              <a:spcBef>
                <a:spcPts val="5"/>
              </a:spcBef>
              <a:spcAft>
                <a:spcPts val="0"/>
              </a:spcAft>
            </a:pPr>
            <a:r>
              <a:rPr lang="it-IT" sz="1100" b="0" i="1">
                <a:solidFill>
                  <a:srgbClr val="000000"/>
                </a:solidFill>
                <a:effectLst/>
                <a:latin typeface="+mn-lt"/>
                <a:ea typeface="Times New Roman" panose="02020603050405020304" pitchFamily="18" charset="0"/>
              </a:rPr>
              <a:t>1.In caso di interventi realizzati in assenza di permesso di costruire, o in totale difformità nelle ipotesi di cui all’articolo 31, ovvero in assenza di segnalazione certificata di inizio attività nelle ipotesi di cui all’articolo 23, comma 01, o in totale difformità da essa fino alla scadenza dei termini di cui agli articoli 31, comma 3, 33, comma 1, 34, comma 1, e comunque fino all'irrogazione delle sanzioni amministrative, il responsabile dell'abuso, o l'attuale proprietario dell'immobile, possono ottenere il permesso in sanatoria se l'intervento risulti conforme alla disciplina urbanistica ed edilizia vigente sia al momento della realizzazione dello stesso, sia al momento della presentazione della domanda. .</a:t>
            </a:r>
          </a:p>
          <a:p>
            <a:pPr marL="67945" algn="l">
              <a:spcBef>
                <a:spcPts val="5"/>
              </a:spcBef>
              <a:spcAft>
                <a:spcPts val="0"/>
              </a:spcAft>
            </a:pPr>
            <a:endParaRPr lang="it-IT" sz="1100" b="0" i="1">
              <a:solidFill>
                <a:srgbClr val="000000"/>
              </a:solidFill>
              <a:effectLst/>
              <a:latin typeface="+mn-lt"/>
              <a:ea typeface="Times New Roman" panose="02020603050405020304" pitchFamily="18" charset="0"/>
            </a:endParaRPr>
          </a:p>
          <a:p>
            <a:pPr marL="67945" algn="l">
              <a:spcBef>
                <a:spcPts val="5"/>
              </a:spcBef>
              <a:spcAft>
                <a:spcPts val="0"/>
              </a:spcAft>
            </a:pPr>
            <a:r>
              <a:rPr lang="it-IT" sz="1100" b="0" i="1">
                <a:solidFill>
                  <a:srgbClr val="000000"/>
                </a:solidFill>
                <a:effectLst/>
                <a:latin typeface="+mn-lt"/>
                <a:ea typeface="Times New Roman" panose="02020603050405020304" pitchFamily="18" charset="0"/>
              </a:rPr>
              <a:t>2. Il rilascio del permesso in sanatoria è subordinato al pagamento, a titolo di oblazione, del contributo di costruzione in misura doppia, ovvero, in caso di gratuità a norma di legge, in misura pari a quella prevista dall'articolo 16. Nell'ipotesi di intervento realizzato in parziale difformità, l'oblazione è calcolata con riferimento alla parte di opera difforme dal permesso</a:t>
            </a:r>
          </a:p>
          <a:p>
            <a:pPr marL="67945" algn="l">
              <a:spcBef>
                <a:spcPts val="5"/>
              </a:spcBef>
              <a:spcAft>
                <a:spcPts val="0"/>
              </a:spcAft>
            </a:pPr>
            <a:endParaRPr lang="it-IT" sz="1100" b="0" i="1">
              <a:solidFill>
                <a:srgbClr val="000000"/>
              </a:solidFill>
              <a:effectLst/>
              <a:latin typeface="+mn-lt"/>
              <a:ea typeface="Times New Roman" panose="02020603050405020304" pitchFamily="18" charset="0"/>
            </a:endParaRPr>
          </a:p>
        </p:txBody>
      </p:sp>
      <p:sp>
        <p:nvSpPr>
          <p:cNvPr id="4" name="Segnaposto testo 3">
            <a:extLst>
              <a:ext uri="{FF2B5EF4-FFF2-40B4-BE49-F238E27FC236}">
                <a16:creationId xmlns:a16="http://schemas.microsoft.com/office/drawing/2014/main" id="{22F37F58-A3DB-08D4-0B13-FCA2107B1025}"/>
              </a:ext>
            </a:extLst>
          </p:cNvPr>
          <p:cNvSpPr>
            <a:spLocks noGrp="1"/>
          </p:cNvSpPr>
          <p:nvPr>
            <p:ph type="body" sz="quarter" idx="3"/>
          </p:nvPr>
        </p:nvSpPr>
        <p:spPr>
          <a:xfrm>
            <a:off x="4517039" y="4857750"/>
            <a:ext cx="7674961" cy="1104899"/>
          </a:xfrm>
        </p:spPr>
        <p:txBody>
          <a:bodyPr/>
          <a:lstStyle/>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L’art. 36 TUE è stato modificato con la finalità di limitarne l’applicazione</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alle ipotesi di:</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	assenza o totale difformità dal PdC (di cui all’articolo 31 TUE);</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	assenza o totale difformità dalla SCIA alternativa al PdC, prevista dall’articolo 23, comma 01, TUE.</a:t>
            </a:r>
          </a:p>
          <a:p>
            <a:pPr marL="67945" marR="62230" algn="just">
              <a:lnSpc>
                <a:spcPct val="100000"/>
              </a:lnSpc>
              <a:spcBef>
                <a:spcPts val="1250"/>
              </a:spcBef>
              <a:spcAft>
                <a:spcPts val="0"/>
              </a:spcAft>
            </a:pPr>
            <a:endParaRPr lang="it-IT" sz="1600" b="0">
              <a:solidFill>
                <a:srgbClr val="000000"/>
              </a:solidFill>
              <a:effectLst/>
              <a:latin typeface="Franklin Gothic Book" panose="020B0503020102020204" pitchFamily="34" charset="0"/>
              <a:ea typeface="Times New Roman" panose="02020603050405020304" pitchFamily="18" charset="0"/>
            </a:endParaRP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Con questo più limitato campo di applicazione, resta quindi </a:t>
            </a:r>
            <a:r>
              <a:rPr lang="it-IT" sz="1600" u="sng">
                <a:solidFill>
                  <a:srgbClr val="000000"/>
                </a:solidFill>
                <a:effectLst/>
                <a:latin typeface="Franklin Gothic Book" panose="020B0503020102020204" pitchFamily="34" charset="0"/>
                <a:ea typeface="Times New Roman" panose="02020603050405020304" pitchFamily="18" charset="0"/>
              </a:rPr>
              <a:t>confermata la previgente disciplina per l’accertamento di conformità</a:t>
            </a:r>
            <a:r>
              <a:rPr lang="it-IT" sz="1600" b="0">
                <a:solidFill>
                  <a:srgbClr val="000000"/>
                </a:solidFill>
                <a:effectLst/>
                <a:latin typeface="Franklin Gothic Book" panose="020B0503020102020204" pitchFamily="34" charset="0"/>
                <a:ea typeface="Times New Roman" panose="02020603050405020304" pitchFamily="18" charset="0"/>
              </a:rPr>
              <a:t> (o meglio, per l’accertamento della natura formale dell’abuso), che richiede per la sanatoria la conformità dell'intervento alla disciplina urbanistica e a quella edilizia, vigenti sia al momento della realizzazione dell’abuso, sia al momento della presentazione della domanda.</a:t>
            </a:r>
          </a:p>
          <a:p>
            <a:pPr marL="67945" marR="62230" algn="just">
              <a:lnSpc>
                <a:spcPct val="100000"/>
              </a:lnSpc>
              <a:spcBef>
                <a:spcPts val="1250"/>
              </a:spcBef>
              <a:spcAft>
                <a:spcPts val="0"/>
              </a:spcAft>
            </a:pPr>
            <a:endParaRPr lang="it-IT" sz="1600" b="0">
              <a:solidFill>
                <a:srgbClr val="000000"/>
              </a:solidFill>
              <a:effectLst/>
              <a:latin typeface="Franklin Gothic Book" panose="020B0503020102020204" pitchFamily="34" charset="0"/>
              <a:ea typeface="Times New Roman" panose="02020603050405020304" pitchFamily="18" charset="0"/>
            </a:endParaRP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Viene altresì </a:t>
            </a:r>
            <a:r>
              <a:rPr lang="it-IT" sz="1600" u="sng">
                <a:solidFill>
                  <a:srgbClr val="000000"/>
                </a:solidFill>
                <a:effectLst/>
                <a:latin typeface="Franklin Gothic Book" panose="020B0503020102020204" pitchFamily="34" charset="0"/>
                <a:ea typeface="Times New Roman" panose="02020603050405020304" pitchFamily="18" charset="0"/>
              </a:rPr>
              <a:t>confermata la previgente disciplina sanzionatoria e procedurale.</a:t>
            </a:r>
          </a:p>
          <a:p>
            <a:pPr marL="67945" marR="62230" algn="just">
              <a:lnSpc>
                <a:spcPct val="100000"/>
              </a:lnSpc>
              <a:spcBef>
                <a:spcPts val="1250"/>
              </a:spcBef>
              <a:spcAft>
                <a:spcPts val="0"/>
              </a:spcAft>
            </a:pPr>
            <a:endParaRPr lang="it-IT" sz="1600" b="0">
              <a:solidFill>
                <a:srgbClr val="000000"/>
              </a:solidFill>
              <a:effectLst/>
              <a:latin typeface="Franklin Gothic Book" panose="020B0503020102020204" pitchFamily="34" charset="0"/>
              <a:ea typeface="Times New Roman" panose="02020603050405020304" pitchFamily="18" charset="0"/>
            </a:endParaRPr>
          </a:p>
        </p:txBody>
      </p:sp>
      <p:sp>
        <p:nvSpPr>
          <p:cNvPr id="2" name="Titolo 1">
            <a:extLst>
              <a:ext uri="{FF2B5EF4-FFF2-40B4-BE49-F238E27FC236}">
                <a16:creationId xmlns:a16="http://schemas.microsoft.com/office/drawing/2014/main" id="{56989B8D-CA08-7A9C-0244-A1995B839D57}"/>
              </a:ext>
            </a:extLst>
          </p:cNvPr>
          <p:cNvSpPr>
            <a:spLocks noGrp="1"/>
          </p:cNvSpPr>
          <p:nvPr>
            <p:ph type="title"/>
          </p:nvPr>
        </p:nvSpPr>
        <p:spPr>
          <a:xfrm>
            <a:off x="291704" y="122067"/>
            <a:ext cx="9265452" cy="409574"/>
          </a:xfrm>
        </p:spPr>
        <p:txBody>
          <a:bodyPr>
            <a:normAutofit fontScale="90000"/>
          </a:bodyPr>
          <a:lstStyle/>
          <a:p>
            <a:r>
              <a:rPr lang="it-IT" sz="2400">
                <a:solidFill>
                  <a:srgbClr val="002060"/>
                </a:solidFill>
              </a:rPr>
              <a:t/>
            </a:r>
            <a:br>
              <a:rPr lang="it-IT" sz="2400">
                <a:solidFill>
                  <a:srgbClr val="002060"/>
                </a:solidFill>
              </a:rPr>
            </a:br>
            <a:r>
              <a:rPr lang="it-IT" sz="2400">
                <a:solidFill>
                  <a:srgbClr val="002060"/>
                </a:solidFill>
              </a:rPr>
              <a:t>11. ACCERTAMENTO DI CONFORMITA’</a:t>
            </a:r>
          </a:p>
        </p:txBody>
      </p:sp>
      <p:sp>
        <p:nvSpPr>
          <p:cNvPr id="5" name="CasellaDiTesto 4">
            <a:extLst>
              <a:ext uri="{FF2B5EF4-FFF2-40B4-BE49-F238E27FC236}">
                <a16:creationId xmlns:a16="http://schemas.microsoft.com/office/drawing/2014/main" id="{0BEACE2E-8869-2895-C9D8-9BF67D6E9787}"/>
              </a:ext>
            </a:extLst>
          </p:cNvPr>
          <p:cNvSpPr txBox="1"/>
          <p:nvPr/>
        </p:nvSpPr>
        <p:spPr>
          <a:xfrm>
            <a:off x="291704" y="531641"/>
            <a:ext cx="11309746" cy="646331"/>
          </a:xfrm>
          <a:prstGeom prst="rect">
            <a:avLst/>
          </a:prstGeom>
          <a:noFill/>
        </p:spPr>
        <p:txBody>
          <a:bodyPr wrap="square" rtlCol="0">
            <a:spAutoFit/>
          </a:bodyPr>
          <a:lstStyle/>
          <a:p>
            <a:r>
              <a:rPr lang="it-IT" sz="1800" b="1">
                <a:solidFill>
                  <a:schemeClr val="tx2">
                    <a:lumMod val="25000"/>
                  </a:schemeClr>
                </a:solidFill>
                <a:latin typeface="Poppins" panose="00000500000000000000" pitchFamily="2" charset="0"/>
                <a:cs typeface="Poppins" panose="00000500000000000000" pitchFamily="2" charset="0"/>
              </a:rPr>
              <a:t> 11.1. </a:t>
            </a:r>
            <a:r>
              <a:rPr lang="it-IT" sz="1800" b="1" u="sng">
                <a:solidFill>
                  <a:schemeClr val="tx2">
                    <a:lumMod val="25000"/>
                  </a:schemeClr>
                </a:solidFill>
                <a:latin typeface="Poppins" panose="00000500000000000000" pitchFamily="2" charset="0"/>
                <a:cs typeface="Poppins" panose="00000500000000000000" pitchFamily="2" charset="0"/>
              </a:rPr>
              <a:t>Art. 36: Doppia conformità” per assenza o totale difformità dal PdC (o dalla SCIA alternativa al PdC).</a:t>
            </a:r>
          </a:p>
        </p:txBody>
      </p:sp>
    </p:spTree>
    <p:extLst>
      <p:ext uri="{BB962C8B-B14F-4D97-AF65-F5344CB8AC3E}">
        <p14:creationId xmlns:p14="http://schemas.microsoft.com/office/powerpoint/2010/main" val="1282240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B943FEAF-E61E-1C5F-22BC-7153B85E08CC}"/>
              </a:ext>
            </a:extLst>
          </p:cNvPr>
          <p:cNvSpPr>
            <a:spLocks noGrp="1"/>
          </p:cNvSpPr>
          <p:nvPr>
            <p:ph type="body" idx="1"/>
          </p:nvPr>
        </p:nvSpPr>
        <p:spPr>
          <a:xfrm>
            <a:off x="291704" y="1655589"/>
            <a:ext cx="3908821" cy="4307060"/>
          </a:xfrm>
        </p:spPr>
        <p:style>
          <a:lnRef idx="1">
            <a:schemeClr val="accent1"/>
          </a:lnRef>
          <a:fillRef idx="3">
            <a:schemeClr val="accent1"/>
          </a:fillRef>
          <a:effectRef idx="2">
            <a:schemeClr val="accent1"/>
          </a:effectRef>
          <a:fontRef idx="minor">
            <a:schemeClr val="lt1"/>
          </a:fontRef>
        </p:style>
        <p:txBody>
          <a:bodyPr/>
          <a:lstStyle/>
          <a:p>
            <a:pPr marL="67945" algn="l">
              <a:spcBef>
                <a:spcPts val="5"/>
              </a:spcBef>
              <a:spcAft>
                <a:spcPts val="0"/>
              </a:spcAft>
            </a:pPr>
            <a:r>
              <a:rPr lang="it-IT" sz="1100" i="1">
                <a:solidFill>
                  <a:srgbClr val="000000"/>
                </a:solidFill>
                <a:effectLst/>
                <a:latin typeface="+mn-lt"/>
                <a:ea typeface="Times New Roman" panose="02020603050405020304" pitchFamily="18" charset="0"/>
              </a:rPr>
              <a:t>Art. 36-bis del DPR n. 380/2001 Accertamento di conformità nelle ipotesi di parziali difformità e di variazioni essenziali</a:t>
            </a:r>
          </a:p>
          <a:p>
            <a:pPr marL="67945" algn="l">
              <a:spcBef>
                <a:spcPts val="5"/>
              </a:spcBef>
              <a:spcAft>
                <a:spcPts val="0"/>
              </a:spcAft>
            </a:pPr>
            <a:endParaRPr lang="it-IT" sz="1100" i="1">
              <a:solidFill>
                <a:srgbClr val="000000"/>
              </a:solidFill>
              <a:effectLst/>
              <a:latin typeface="+mn-lt"/>
              <a:ea typeface="Times New Roman" panose="02020603050405020304" pitchFamily="18" charset="0"/>
            </a:endParaRPr>
          </a:p>
          <a:p>
            <a:pPr marL="67945" algn="l">
              <a:spcBef>
                <a:spcPts val="5"/>
              </a:spcBef>
              <a:spcAft>
                <a:spcPts val="0"/>
              </a:spcAft>
            </a:pPr>
            <a:r>
              <a:rPr lang="it-IT" sz="1100" b="0" i="1">
                <a:solidFill>
                  <a:srgbClr val="000000"/>
                </a:solidFill>
                <a:effectLst/>
                <a:latin typeface="+mn-lt"/>
                <a:ea typeface="Times New Roman" panose="02020603050405020304" pitchFamily="18" charset="0"/>
              </a:rPr>
              <a:t>1. In caso di interventi realizzati in parziale difformità dal permesso di costruire o dalla segnalazione certificata di inizio attività nelle ipotesi di cui all’articolo 34 ovvero in assenza o in difformità dalla segnalazione certificata di inizio attività nelle ipotesi di cui all’articolo 37, fino alla scadenza dei termini di cui all’articolo 34, comma 1, e comunque fino all’irrogazione delle sanzioni amministrative, il responsabile dell’abuso o l’attuale proprietario dell’immobile possono ottenere il permesso di costruire e presentare la segnalazione certificata di inizio attività in sanatoria se l’intervento risulti conforme alla disciplina urbanistica vigente al momento della presentazione della domanda, nonché ai requisiti prescritti dalla disciplina edilizia vigente al momento della realizzazione. Le disposizioni  del  presente  articolo  si</a:t>
            </a:r>
          </a:p>
          <a:p>
            <a:pPr marL="67945" algn="l">
              <a:spcBef>
                <a:spcPts val="5"/>
              </a:spcBef>
              <a:spcAft>
                <a:spcPts val="0"/>
              </a:spcAft>
            </a:pPr>
            <a:r>
              <a:rPr lang="it-IT" sz="1100" b="0" i="1">
                <a:solidFill>
                  <a:srgbClr val="000000"/>
                </a:solidFill>
                <a:effectLst/>
                <a:latin typeface="+mn-lt"/>
                <a:ea typeface="Times New Roman" panose="02020603050405020304" pitchFamily="18" charset="0"/>
              </a:rPr>
              <a:t>applicano anche alle variazioni essenziali di cui all’articolo 32.</a:t>
            </a:r>
          </a:p>
          <a:p>
            <a:pPr marL="67945" algn="l">
              <a:spcBef>
                <a:spcPts val="5"/>
              </a:spcBef>
              <a:spcAft>
                <a:spcPts val="0"/>
              </a:spcAft>
            </a:pPr>
            <a:endParaRPr lang="it-IT" sz="1100" b="0" i="1">
              <a:solidFill>
                <a:srgbClr val="000000"/>
              </a:solidFill>
              <a:effectLst/>
              <a:latin typeface="+mn-lt"/>
              <a:ea typeface="Times New Roman" panose="02020603050405020304" pitchFamily="18" charset="0"/>
            </a:endParaRPr>
          </a:p>
        </p:txBody>
      </p:sp>
      <p:sp>
        <p:nvSpPr>
          <p:cNvPr id="4" name="Segnaposto testo 3">
            <a:extLst>
              <a:ext uri="{FF2B5EF4-FFF2-40B4-BE49-F238E27FC236}">
                <a16:creationId xmlns:a16="http://schemas.microsoft.com/office/drawing/2014/main" id="{22F37F58-A3DB-08D4-0B13-FCA2107B1025}"/>
              </a:ext>
            </a:extLst>
          </p:cNvPr>
          <p:cNvSpPr>
            <a:spLocks noGrp="1"/>
          </p:cNvSpPr>
          <p:nvPr>
            <p:ph type="body" sz="quarter" idx="3"/>
          </p:nvPr>
        </p:nvSpPr>
        <p:spPr>
          <a:xfrm>
            <a:off x="4402739" y="1276350"/>
            <a:ext cx="7674961" cy="4686299"/>
          </a:xfrm>
        </p:spPr>
        <p:txBody>
          <a:bodyPr/>
          <a:lstStyle/>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Il nuovo articolo 36-bis TUE introdotto dal D.L. n. 69 è volto al </a:t>
            </a:r>
            <a:r>
              <a:rPr lang="it-IT" sz="1600">
                <a:solidFill>
                  <a:srgbClr val="000000"/>
                </a:solidFill>
                <a:effectLst/>
                <a:latin typeface="Franklin Gothic Book" panose="020B0503020102020204" pitchFamily="34" charset="0"/>
                <a:ea typeface="Times New Roman" panose="02020603050405020304" pitchFamily="18" charset="0"/>
              </a:rPr>
              <a:t>superamento dell’istituto della “doppia conformità”</a:t>
            </a:r>
            <a:r>
              <a:rPr lang="it-IT" sz="1600" b="0">
                <a:solidFill>
                  <a:srgbClr val="000000"/>
                </a:solidFill>
                <a:effectLst/>
                <a:latin typeface="Franklin Gothic Book" panose="020B0503020102020204" pitchFamily="34" charset="0"/>
                <a:ea typeface="Times New Roman" panose="02020603050405020304" pitchFamily="18" charset="0"/>
              </a:rPr>
              <a:t>, secondo il principio della c.d. </a:t>
            </a:r>
            <a:r>
              <a:rPr lang="it-IT" sz="1600">
                <a:solidFill>
                  <a:srgbClr val="000000"/>
                </a:solidFill>
                <a:effectLst/>
                <a:latin typeface="Franklin Gothic Book" panose="020B0503020102020204" pitchFamily="34" charset="0"/>
                <a:ea typeface="Times New Roman" panose="02020603050405020304" pitchFamily="18" charset="0"/>
              </a:rPr>
              <a:t>“sanatoria giurisprudenziale</a:t>
            </a:r>
            <a:r>
              <a:rPr lang="it-IT" sz="1600" b="0">
                <a:solidFill>
                  <a:srgbClr val="000000"/>
                </a:solidFill>
                <a:effectLst/>
                <a:latin typeface="Franklin Gothic Book" panose="020B0503020102020204" pitchFamily="34" charset="0"/>
                <a:ea typeface="Times New Roman" panose="02020603050405020304" pitchFamily="18" charset="0"/>
              </a:rPr>
              <a:t>”, che ammette la sanabilità anche delle opere che erano in contrasto con la disciplina urbanistica vigente al momento della loro realizzazione ma che sono ammissibili al momento della richiesta della sanatoria.</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Più in dettaglio, l’art. 36-bis del D.L. n. 69:</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a) consente la </a:t>
            </a:r>
            <a:r>
              <a:rPr lang="it-IT" sz="1600">
                <a:solidFill>
                  <a:srgbClr val="000000"/>
                </a:solidFill>
                <a:effectLst/>
                <a:latin typeface="Franklin Gothic Book" panose="020B0503020102020204" pitchFamily="34" charset="0"/>
                <a:ea typeface="Times New Roman" panose="02020603050405020304" pitchFamily="18" charset="0"/>
              </a:rPr>
              <a:t>sanatoria dei seguenti abusi</a:t>
            </a:r>
            <a:r>
              <a:rPr lang="it-IT" sz="1600" b="0">
                <a:solidFill>
                  <a:srgbClr val="000000"/>
                </a:solidFill>
                <a:effectLst/>
                <a:latin typeface="Franklin Gothic Book" panose="020B0503020102020204" pitchFamily="34" charset="0"/>
                <a:ea typeface="Times New Roman" panose="02020603050405020304" pitchFamily="18" charset="0"/>
              </a:rPr>
              <a:t>:</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1. delle parziali difformità e delle variazioni essenziali rispetto al PdC o alla SCIA alternativa al PdC;</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2. assenza o difformità dalla SCIA (sia quest’ultima totale, parziale o con variazione essenziale);</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b) qualora l’intervento </a:t>
            </a:r>
            <a:r>
              <a:rPr lang="it-IT" sz="1600">
                <a:solidFill>
                  <a:srgbClr val="000000"/>
                </a:solidFill>
                <a:effectLst/>
                <a:latin typeface="Franklin Gothic Book" panose="020B0503020102020204" pitchFamily="34" charset="0"/>
                <a:ea typeface="Times New Roman" panose="02020603050405020304" pitchFamily="18" charset="0"/>
              </a:rPr>
              <a:t>risulti conforme</a:t>
            </a:r>
            <a:r>
              <a:rPr lang="it-IT" sz="1600" b="0">
                <a:solidFill>
                  <a:srgbClr val="000000"/>
                </a:solidFill>
                <a:effectLst/>
                <a:latin typeface="Franklin Gothic Book" panose="020B0503020102020204" pitchFamily="34" charset="0"/>
                <a:ea typeface="Times New Roman" panose="02020603050405020304" pitchFamily="18" charset="0"/>
              </a:rPr>
              <a:t>:</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 sia alla disciplina urbanistica vigente al momento della presentazione della domanda;</a:t>
            </a:r>
          </a:p>
          <a:p>
            <a:pPr marL="67945" marR="62230" algn="just">
              <a:lnSpc>
                <a:spcPct val="100000"/>
              </a:lnSpc>
              <a:spcBef>
                <a:spcPts val="1250"/>
              </a:spcBef>
              <a:spcAft>
                <a:spcPts val="0"/>
              </a:spcAft>
            </a:pPr>
            <a:endParaRPr lang="it-IT" sz="1600" b="0">
              <a:solidFill>
                <a:srgbClr val="000000"/>
              </a:solidFill>
              <a:effectLst/>
              <a:latin typeface="Franklin Gothic Book" panose="020B0503020102020204" pitchFamily="34" charset="0"/>
              <a:ea typeface="Times New Roman" panose="02020603050405020304" pitchFamily="18" charset="0"/>
            </a:endParaRPr>
          </a:p>
        </p:txBody>
      </p:sp>
      <p:sp>
        <p:nvSpPr>
          <p:cNvPr id="2" name="Titolo 1">
            <a:extLst>
              <a:ext uri="{FF2B5EF4-FFF2-40B4-BE49-F238E27FC236}">
                <a16:creationId xmlns:a16="http://schemas.microsoft.com/office/drawing/2014/main" id="{56989B8D-CA08-7A9C-0244-A1995B839D57}"/>
              </a:ext>
            </a:extLst>
          </p:cNvPr>
          <p:cNvSpPr>
            <a:spLocks noGrp="1"/>
          </p:cNvSpPr>
          <p:nvPr>
            <p:ph type="title"/>
          </p:nvPr>
        </p:nvSpPr>
        <p:spPr>
          <a:xfrm>
            <a:off x="291704" y="122067"/>
            <a:ext cx="9265452" cy="409574"/>
          </a:xfrm>
        </p:spPr>
        <p:txBody>
          <a:bodyPr>
            <a:normAutofit fontScale="90000"/>
          </a:bodyPr>
          <a:lstStyle/>
          <a:p>
            <a:r>
              <a:rPr lang="it-IT" sz="2400">
                <a:solidFill>
                  <a:srgbClr val="002060"/>
                </a:solidFill>
              </a:rPr>
              <a:t/>
            </a:r>
            <a:br>
              <a:rPr lang="it-IT" sz="2400">
                <a:solidFill>
                  <a:srgbClr val="002060"/>
                </a:solidFill>
              </a:rPr>
            </a:br>
            <a:r>
              <a:rPr lang="it-IT" sz="2400">
                <a:solidFill>
                  <a:srgbClr val="002060"/>
                </a:solidFill>
              </a:rPr>
              <a:t>11. ACCERTAMENTO DI CONFORMITA’</a:t>
            </a:r>
          </a:p>
        </p:txBody>
      </p:sp>
      <p:sp>
        <p:nvSpPr>
          <p:cNvPr id="5" name="CasellaDiTesto 4">
            <a:extLst>
              <a:ext uri="{FF2B5EF4-FFF2-40B4-BE49-F238E27FC236}">
                <a16:creationId xmlns:a16="http://schemas.microsoft.com/office/drawing/2014/main" id="{0BEACE2E-8869-2895-C9D8-9BF67D6E9787}"/>
              </a:ext>
            </a:extLst>
          </p:cNvPr>
          <p:cNvSpPr txBox="1"/>
          <p:nvPr/>
        </p:nvSpPr>
        <p:spPr>
          <a:xfrm>
            <a:off x="291704" y="531641"/>
            <a:ext cx="11309746" cy="923330"/>
          </a:xfrm>
          <a:prstGeom prst="rect">
            <a:avLst/>
          </a:prstGeom>
          <a:noFill/>
        </p:spPr>
        <p:txBody>
          <a:bodyPr wrap="square" rtlCol="0">
            <a:spAutoFit/>
          </a:bodyPr>
          <a:lstStyle/>
          <a:p>
            <a:r>
              <a:rPr lang="it-IT" sz="1800" b="1">
                <a:solidFill>
                  <a:schemeClr val="tx2">
                    <a:lumMod val="25000"/>
                  </a:schemeClr>
                </a:solidFill>
                <a:latin typeface="Poppins" panose="00000500000000000000" pitchFamily="2" charset="0"/>
                <a:cs typeface="Poppins" panose="00000500000000000000" pitchFamily="2" charset="0"/>
              </a:rPr>
              <a:t> 11.2. </a:t>
            </a:r>
            <a:r>
              <a:rPr lang="it-IT" sz="1800" b="1" u="sng">
                <a:solidFill>
                  <a:schemeClr val="tx2">
                    <a:lumMod val="25000"/>
                  </a:schemeClr>
                </a:solidFill>
                <a:latin typeface="Poppins" panose="00000500000000000000" pitchFamily="2" charset="0"/>
                <a:cs typeface="Poppins" panose="00000500000000000000" pitchFamily="2" charset="0"/>
              </a:rPr>
              <a:t> Art. 36-bis: sanatoria delle parziali difformità dal PdC (o dalla SCIA alternativa al PdC), degli interventi realizzati in assenza o difformità dalla SCIA e delle variazioni essenziali (al PdC e alla SCIA).</a:t>
            </a:r>
          </a:p>
        </p:txBody>
      </p:sp>
    </p:spTree>
    <p:extLst>
      <p:ext uri="{BB962C8B-B14F-4D97-AF65-F5344CB8AC3E}">
        <p14:creationId xmlns:p14="http://schemas.microsoft.com/office/powerpoint/2010/main" val="34333216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B943FEAF-E61E-1C5F-22BC-7153B85E08CC}"/>
              </a:ext>
            </a:extLst>
          </p:cNvPr>
          <p:cNvSpPr>
            <a:spLocks noGrp="1"/>
          </p:cNvSpPr>
          <p:nvPr>
            <p:ph type="body" idx="1"/>
          </p:nvPr>
        </p:nvSpPr>
        <p:spPr>
          <a:xfrm>
            <a:off x="291704" y="1595437"/>
            <a:ext cx="3604021" cy="4090988"/>
          </a:xfrm>
        </p:spPr>
        <p:style>
          <a:lnRef idx="1">
            <a:schemeClr val="accent1"/>
          </a:lnRef>
          <a:fillRef idx="3">
            <a:schemeClr val="accent1"/>
          </a:fillRef>
          <a:effectRef idx="2">
            <a:schemeClr val="accent1"/>
          </a:effectRef>
          <a:fontRef idx="minor">
            <a:schemeClr val="lt1"/>
          </a:fontRef>
        </p:style>
        <p:txBody>
          <a:bodyPr/>
          <a:lstStyle/>
          <a:p>
            <a:pPr marL="67945" algn="l">
              <a:spcBef>
                <a:spcPts val="5"/>
              </a:spcBef>
              <a:spcAft>
                <a:spcPts val="0"/>
              </a:spcAft>
            </a:pPr>
            <a:r>
              <a:rPr lang="it-IT" sz="1100" i="1">
                <a:solidFill>
                  <a:srgbClr val="000000"/>
                </a:solidFill>
                <a:effectLst/>
                <a:latin typeface="+mn-lt"/>
                <a:ea typeface="Times New Roman" panose="02020603050405020304" pitchFamily="18" charset="0"/>
              </a:rPr>
              <a:t>2.</a:t>
            </a:r>
            <a:r>
              <a:rPr lang="it-IT" sz="1100" b="0" i="1">
                <a:solidFill>
                  <a:srgbClr val="000000"/>
                </a:solidFill>
                <a:latin typeface="+mn-lt"/>
                <a:ea typeface="Times New Roman" panose="02020603050405020304" pitchFamily="18" charset="0"/>
              </a:rPr>
              <a:t> </a:t>
            </a:r>
            <a:r>
              <a:rPr lang="it-IT" sz="1100" b="0" i="1">
                <a:solidFill>
                  <a:srgbClr val="000000"/>
                </a:solidFill>
                <a:effectLst/>
                <a:latin typeface="+mn-lt"/>
                <a:ea typeface="Times New Roman" panose="02020603050405020304" pitchFamily="18" charset="0"/>
              </a:rPr>
              <a:t>Il permesso presentato ai sensi del comma 1 può essere rilasciato dallo sportello unico per l’edilizia di cui all’articolo 5, comma 4- bis, subordinatamente alla preventiva attuazione, entro il termine assegnato dallo sportello unico, degli interventi di cui al secondo periodo del presente comma. In sede di esame delle richieste di permesso in sanatoria lo sportello unico può condizionare il rilascio del provvedimento alla realizzazione, da parte del richiedente, degli interventi edilizi, anche strutturali, necessari per assicurare l’osservanza della normativa tecnica di settore relativa ai requisiti di sicurezza e alla rimozione delle opere che non possono essere sanate ai sensi del presente articolo. Per le segnalazioni certificate di inizio attività presentate ai sensi del comma 1, lo sportello unico individua tra gli interventi di cui al secondo periodo del presente comma le misure da prescrivere ai sensi dell’articolo 19, comma 3, secondo, terzo e quarto periodo, della legge 7 agosto 1990, n. 241, che costituiscono condizioni per la formazione del titolo.</a:t>
            </a:r>
          </a:p>
        </p:txBody>
      </p:sp>
      <p:sp>
        <p:nvSpPr>
          <p:cNvPr id="4" name="Segnaposto testo 3">
            <a:extLst>
              <a:ext uri="{FF2B5EF4-FFF2-40B4-BE49-F238E27FC236}">
                <a16:creationId xmlns:a16="http://schemas.microsoft.com/office/drawing/2014/main" id="{22F37F58-A3DB-08D4-0B13-FCA2107B1025}"/>
              </a:ext>
            </a:extLst>
          </p:cNvPr>
          <p:cNvSpPr>
            <a:spLocks noGrp="1"/>
          </p:cNvSpPr>
          <p:nvPr>
            <p:ph type="body" sz="quarter" idx="3"/>
          </p:nvPr>
        </p:nvSpPr>
        <p:spPr>
          <a:xfrm>
            <a:off x="4114800" y="0"/>
            <a:ext cx="8077200" cy="6441255"/>
          </a:xfrm>
        </p:spPr>
        <p:txBody>
          <a:bodyPr/>
          <a:lstStyle/>
          <a:p>
            <a:pPr marL="353695" marR="62230" indent="-285750" algn="just">
              <a:lnSpc>
                <a:spcPct val="100000"/>
              </a:lnSpc>
              <a:spcBef>
                <a:spcPts val="1250"/>
              </a:spcBef>
              <a:spcAft>
                <a:spcPts val="0"/>
              </a:spcAft>
              <a:buFontTx/>
              <a:buChar char="-"/>
            </a:pPr>
            <a:r>
              <a:rPr lang="it-IT" sz="1600" b="0">
                <a:solidFill>
                  <a:srgbClr val="000000"/>
                </a:solidFill>
                <a:effectLst/>
                <a:latin typeface="Franklin Gothic Book" panose="020B0503020102020204" pitchFamily="34" charset="0"/>
                <a:ea typeface="Times New Roman" panose="02020603050405020304" pitchFamily="18" charset="0"/>
              </a:rPr>
              <a:t>sia ai requisiti prescritti dalla disciplina edilizia vigente al momento della realizzazione dell’intervento (da asseverare con apposita attestazione del professionista incaricato della presentazione del titolo a sanatoria. La prova dell’epoca di realizzazione è data dalla documentazione di cui all’articolo 9-bis, comma 1-bis, quarto e quinto periodo, o con attestazione del professionista resa ai sensi e per gli effetti del D.P.R. n. 445/2000);</a:t>
            </a:r>
          </a:p>
          <a:p>
            <a:pPr marR="60960" lvl="0" algn="just">
              <a:spcBef>
                <a:spcPts val="595"/>
              </a:spcBef>
              <a:spcAft>
                <a:spcPts val="0"/>
              </a:spcAft>
              <a:buSzPts val="1100"/>
              <a:tabLst>
                <a:tab pos="236855" algn="l"/>
              </a:tabLst>
            </a:pPr>
            <a:r>
              <a:rPr lang="it-IT" sz="1600" b="0">
                <a:solidFill>
                  <a:srgbClr val="000000"/>
                </a:solidFill>
                <a:latin typeface="Franklin Gothic Book" panose="020B0503020102020204" pitchFamily="34" charset="0"/>
                <a:ea typeface="Times New Roman" panose="02020603050405020304" pitchFamily="18" charset="0"/>
              </a:rPr>
              <a:t>c) </a:t>
            </a:r>
            <a:r>
              <a:rPr lang="it-IT" sz="1600" spc="0">
                <a:solidFill>
                  <a:srgbClr val="000000"/>
                </a:solidFill>
                <a:effectLst/>
                <a:latin typeface="Franklin Gothic Book" panose="020B0503020102020204" pitchFamily="34" charset="0"/>
                <a:ea typeface="Times New Roman" panose="02020603050405020304" pitchFamily="18" charset="0"/>
              </a:rPr>
              <a:t>quanto al profilo sanzionatorio</a:t>
            </a:r>
            <a:r>
              <a:rPr lang="it-IT" sz="1600" b="0" spc="0">
                <a:solidFill>
                  <a:srgbClr val="000000"/>
                </a:solidFill>
                <a:effectLst/>
                <a:latin typeface="Franklin Gothic Book" panose="020B0503020102020204" pitchFamily="34" charset="0"/>
                <a:ea typeface="Times New Roman" panose="02020603050405020304" pitchFamily="18" charset="0"/>
              </a:rPr>
              <a:t>, il comma 5 stabilisce che il rilascio del PdC o la SCIA in sanatoria sono subordinati al pagamento, a titolo di </a:t>
            </a:r>
            <a:r>
              <a:rPr lang="it-IT" sz="1600" b="0" u="sng" spc="0">
                <a:solidFill>
                  <a:srgbClr val="000000"/>
                </a:solidFill>
                <a:effectLst/>
                <a:latin typeface="Franklin Gothic Book" panose="020B0503020102020204" pitchFamily="34" charset="0"/>
                <a:ea typeface="Times New Roman" panose="02020603050405020304" pitchFamily="18" charset="0"/>
              </a:rPr>
              <a:t>oblazione,</a:t>
            </a:r>
            <a:r>
              <a:rPr lang="it-IT" sz="1600" b="0" spc="0">
                <a:solidFill>
                  <a:srgbClr val="000000"/>
                </a:solidFill>
                <a:effectLst/>
                <a:latin typeface="Franklin Gothic Book" panose="020B0503020102020204" pitchFamily="34" charset="0"/>
                <a:ea typeface="Times New Roman" panose="02020603050405020304" pitchFamily="18" charset="0"/>
              </a:rPr>
              <a:t> di una somma di denaro così </a:t>
            </a:r>
            <a:r>
              <a:rPr lang="it-IT" sz="1600" b="0" spc="-10">
                <a:solidFill>
                  <a:srgbClr val="000000"/>
                </a:solidFill>
                <a:effectLst/>
                <a:latin typeface="Franklin Gothic Book" panose="020B0503020102020204" pitchFamily="34" charset="0"/>
                <a:ea typeface="Times New Roman" panose="02020603050405020304" pitchFamily="18" charset="0"/>
              </a:rPr>
              <a:t>calcolata:</a:t>
            </a:r>
            <a:endParaRPr lang="it-IT" sz="1600" b="0" spc="0">
              <a:effectLst/>
              <a:latin typeface="Franklin Gothic Book" panose="020B0503020102020204" pitchFamily="34" charset="0"/>
              <a:ea typeface="Times New Roman" panose="02020603050405020304" pitchFamily="18" charset="0"/>
            </a:endParaRPr>
          </a:p>
          <a:p>
            <a:pPr marL="742950" marR="60960" lvl="1" indent="-285750" algn="just">
              <a:spcBef>
                <a:spcPts val="605"/>
              </a:spcBef>
              <a:spcAft>
                <a:spcPts val="0"/>
              </a:spcAft>
              <a:buSzPts val="1100"/>
              <a:buFont typeface="Symbol" panose="05050102010706020507" pitchFamily="18" charset="2"/>
              <a:buChar char=""/>
              <a:tabLst>
                <a:tab pos="415290" algn="l"/>
                <a:tab pos="416560" algn="l"/>
              </a:tabLst>
            </a:pPr>
            <a:r>
              <a:rPr lang="it-IT" sz="1400" u="sng" spc="0">
                <a:solidFill>
                  <a:srgbClr val="000000"/>
                </a:solidFill>
                <a:effectLst/>
                <a:latin typeface="Franklin Gothic Book" panose="020B0503020102020204" pitchFamily="34" charset="0"/>
                <a:ea typeface="Symbol" panose="05050102010706020507" pitchFamily="18" charset="2"/>
                <a:cs typeface="Symbol" panose="05050102010706020507" pitchFamily="18" charset="2"/>
              </a:rPr>
              <a:t>Per i casi di cui al precedente punto a)1</a:t>
            </a:r>
            <a:r>
              <a:rPr lang="it-IT" sz="1400" b="0" u="sng" spc="0">
                <a:solidFill>
                  <a:srgbClr val="000000"/>
                </a:solidFill>
                <a:effectLst/>
                <a:latin typeface="Franklin Gothic Book" panose="020B0503020102020204" pitchFamily="34" charset="0"/>
                <a:ea typeface="Symbol" panose="05050102010706020507" pitchFamily="18" charset="2"/>
                <a:cs typeface="Symbol" panose="05050102010706020507" pitchFamily="18" charset="2"/>
              </a:rPr>
              <a:t>.</a:t>
            </a:r>
            <a:r>
              <a:rPr lang="it-IT" sz="1400" b="0" spc="0">
                <a:solidFill>
                  <a:srgbClr val="000000"/>
                </a:solidFill>
                <a:effectLst/>
                <a:latin typeface="Franklin Gothic Book" panose="020B0503020102020204" pitchFamily="34" charset="0"/>
                <a:ea typeface="Symbol" panose="05050102010706020507" pitchFamily="18" charset="2"/>
                <a:cs typeface="Symbol" panose="05050102010706020507" pitchFamily="18" charset="2"/>
              </a:rPr>
              <a:t> (interventi realizzati in parziale difformità o con variazione essenziale rispetto al PdC o alla SCIA alternativa al PdC):</a:t>
            </a:r>
            <a:endParaRPr lang="it-IT" sz="1400" b="0" spc="0">
              <a:effectLst/>
              <a:latin typeface="Franklin Gothic Book" panose="020B0503020102020204" pitchFamily="34" charset="0"/>
              <a:ea typeface="Symbol" panose="05050102010706020507" pitchFamily="18" charset="2"/>
              <a:cs typeface="Symbol" panose="05050102010706020507" pitchFamily="18" charset="2"/>
            </a:endParaRPr>
          </a:p>
          <a:p>
            <a:pPr marL="1143000" marR="60325" lvl="2" indent="-228600" algn="just">
              <a:spcBef>
                <a:spcPts val="585"/>
              </a:spcBef>
              <a:spcAft>
                <a:spcPts val="0"/>
              </a:spcAft>
              <a:buSzPts val="1100"/>
              <a:buFont typeface="Wingdings" panose="05000000000000000000" pitchFamily="2" charset="2"/>
              <a:buChar char=""/>
              <a:tabLst>
                <a:tab pos="677545" algn="l"/>
                <a:tab pos="678815" algn="l"/>
              </a:tabLst>
            </a:pPr>
            <a:r>
              <a:rPr lang="it-IT" sz="1400" b="0" spc="0">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in</a:t>
            </a:r>
            <a:r>
              <a:rPr lang="it-IT" sz="1400" b="0" spc="-5">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 </a:t>
            </a:r>
            <a:r>
              <a:rPr lang="it-IT" sz="1400" b="0" spc="0">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misura</a:t>
            </a:r>
            <a:r>
              <a:rPr lang="it-IT" sz="1400" b="0" spc="-5">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 </a:t>
            </a:r>
            <a:r>
              <a:rPr lang="it-IT" sz="1400" b="0" spc="0">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pari</a:t>
            </a:r>
            <a:r>
              <a:rPr lang="it-IT" sz="1400" b="0" spc="-10">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 </a:t>
            </a:r>
            <a:r>
              <a:rPr lang="it-IT" sz="1400" b="0" spc="0">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al </a:t>
            </a:r>
            <a:r>
              <a:rPr lang="it-IT" sz="1400" spc="0">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doppio</a:t>
            </a:r>
            <a:r>
              <a:rPr lang="it-IT" sz="1400" spc="-5">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 </a:t>
            </a:r>
            <a:r>
              <a:rPr lang="it-IT" sz="1400" spc="0">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del contributo</a:t>
            </a:r>
            <a:r>
              <a:rPr lang="it-IT" sz="1400" spc="-5">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 </a:t>
            </a:r>
            <a:r>
              <a:rPr lang="it-IT" sz="1400" spc="0">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di</a:t>
            </a:r>
            <a:r>
              <a:rPr lang="it-IT" sz="1400" spc="-15">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 </a:t>
            </a:r>
            <a:r>
              <a:rPr lang="it-IT" sz="1400" spc="0">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costruzione </a:t>
            </a:r>
            <a:r>
              <a:rPr lang="it-IT" sz="1400" b="0" spc="0">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ovvero,</a:t>
            </a:r>
            <a:r>
              <a:rPr lang="it-IT" sz="1400" b="0" spc="-5">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 </a:t>
            </a:r>
            <a:r>
              <a:rPr lang="it-IT" sz="1400" b="0" spc="0">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in caso di gratuità a norma di legge, in misura pari al contributo di costruzione dovuto per la nuova costruzione (ex art. 16 TUE);</a:t>
            </a:r>
            <a:endParaRPr lang="it-IT" sz="1400" b="0" spc="0">
              <a:effectLst/>
              <a:latin typeface="Franklin Gothic Book" panose="020B0503020102020204" pitchFamily="34" charset="0"/>
              <a:ea typeface="Wingdings" panose="05000000000000000000" pitchFamily="2" charset="2"/>
              <a:cs typeface="Wingdings" panose="05000000000000000000" pitchFamily="2" charset="2"/>
            </a:endParaRPr>
          </a:p>
          <a:p>
            <a:pPr marL="1143000" lvl="2" indent="-228600" algn="just">
              <a:spcBef>
                <a:spcPts val="620"/>
              </a:spcBef>
              <a:spcAft>
                <a:spcPts val="0"/>
              </a:spcAft>
              <a:buSzPts val="1100"/>
              <a:buFont typeface="Wingdings" panose="05000000000000000000" pitchFamily="2" charset="2"/>
              <a:buChar char=""/>
              <a:tabLst>
                <a:tab pos="678180" algn="l"/>
              </a:tabLst>
            </a:pPr>
            <a:r>
              <a:rPr lang="it-IT" sz="1400" b="0" u="sng" spc="0">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tale</a:t>
            </a:r>
            <a:r>
              <a:rPr lang="it-IT" sz="1400" b="0" u="sng" spc="-20">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 </a:t>
            </a:r>
            <a:r>
              <a:rPr lang="it-IT" sz="1400" b="0" u="sng" spc="0">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somma</a:t>
            </a:r>
            <a:r>
              <a:rPr lang="it-IT" sz="1400" b="0" u="sng" spc="-20">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 </a:t>
            </a:r>
            <a:r>
              <a:rPr lang="it-IT" sz="1400" b="0" u="sng" spc="0">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va</a:t>
            </a:r>
            <a:r>
              <a:rPr lang="it-IT" sz="1400" b="0" u="sng" spc="-15">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 </a:t>
            </a:r>
            <a:r>
              <a:rPr lang="it-IT" sz="1400" b="0" u="sng" spc="0">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poi</a:t>
            </a:r>
            <a:r>
              <a:rPr lang="it-IT" sz="1400" b="0" u="sng" spc="-20">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 </a:t>
            </a:r>
            <a:r>
              <a:rPr lang="it-IT" sz="1400" b="0" u="sng" spc="0">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incrementata</a:t>
            </a:r>
            <a:r>
              <a:rPr lang="it-IT" sz="1400" b="0" u="sng" spc="-15">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 </a:t>
            </a:r>
            <a:r>
              <a:rPr lang="it-IT" sz="1400" b="0" u="sng" spc="0">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del</a:t>
            </a:r>
            <a:r>
              <a:rPr lang="it-IT" sz="1400" b="0" u="sng" spc="-15">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 </a:t>
            </a:r>
            <a:r>
              <a:rPr lang="it-IT" sz="1400" b="0" u="sng" spc="0">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20</a:t>
            </a:r>
            <a:r>
              <a:rPr lang="it-IT" sz="1400" b="0" u="sng" spc="-15">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 </a:t>
            </a:r>
            <a:r>
              <a:rPr lang="it-IT" sz="1400" b="0" u="sng" spc="-25">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a:t>
            </a:r>
            <a:r>
              <a:rPr lang="it-IT" sz="1400" b="0" spc="-25">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a:t>
            </a:r>
            <a:endParaRPr lang="it-IT" sz="1400" b="0" spc="0">
              <a:effectLst/>
              <a:latin typeface="Franklin Gothic Book" panose="020B0503020102020204" pitchFamily="34" charset="0"/>
              <a:ea typeface="Wingdings" panose="05000000000000000000" pitchFamily="2" charset="2"/>
              <a:cs typeface="Wingdings" panose="05000000000000000000" pitchFamily="2" charset="2"/>
            </a:endParaRPr>
          </a:p>
          <a:p>
            <a:pPr marL="1143000" marR="61595" lvl="2" indent="-228600" algn="just">
              <a:spcBef>
                <a:spcPts val="585"/>
              </a:spcBef>
              <a:spcAft>
                <a:spcPts val="0"/>
              </a:spcAft>
              <a:buSzPts val="1100"/>
              <a:buFont typeface="Wingdings" panose="05000000000000000000" pitchFamily="2" charset="2"/>
              <a:buChar char=""/>
              <a:tabLst>
                <a:tab pos="677545" algn="l"/>
                <a:tab pos="678815" algn="l"/>
              </a:tabLst>
            </a:pPr>
            <a:r>
              <a:rPr lang="it-IT" sz="1400" b="0" u="sng" spc="0">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non si applica l’incremento del 20 per cento</a:t>
            </a:r>
            <a:r>
              <a:rPr lang="it-IT" sz="1400" b="0" spc="0">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 nei casi di doppia conformità (cioè quando l’intervento risulti conforme alla disciplina urbanistica ed edilizia vigente sia al momento della realizzazione</a:t>
            </a:r>
            <a:r>
              <a:rPr lang="it-IT" sz="1400" b="0" spc="-55">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 </a:t>
            </a:r>
            <a:r>
              <a:rPr lang="it-IT" sz="1400" b="0" spc="0">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dello</a:t>
            </a:r>
            <a:r>
              <a:rPr lang="it-IT" sz="1400" b="0" spc="-70">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 </a:t>
            </a:r>
            <a:r>
              <a:rPr lang="it-IT" sz="1400" b="0" spc="0">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stesso,</a:t>
            </a:r>
            <a:r>
              <a:rPr lang="it-IT" sz="1400" b="0" spc="-65">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 </a:t>
            </a:r>
            <a:r>
              <a:rPr lang="it-IT" sz="1400" b="0" spc="0">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sia</a:t>
            </a:r>
            <a:r>
              <a:rPr lang="it-IT" sz="1400" b="0" spc="-55">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 </a:t>
            </a:r>
            <a:r>
              <a:rPr lang="it-IT" sz="1400" b="0" spc="0">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al</a:t>
            </a:r>
            <a:r>
              <a:rPr lang="it-IT" sz="1400" b="0" spc="-55">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 </a:t>
            </a:r>
            <a:r>
              <a:rPr lang="it-IT" sz="1400" b="0" spc="0">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momento</a:t>
            </a:r>
            <a:r>
              <a:rPr lang="it-IT" sz="1400" b="0" spc="-60">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 </a:t>
            </a:r>
            <a:r>
              <a:rPr lang="it-IT" sz="1400" b="0" spc="0">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della</a:t>
            </a:r>
            <a:r>
              <a:rPr lang="it-IT" sz="1400" b="0" spc="-55">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 </a:t>
            </a:r>
            <a:r>
              <a:rPr lang="it-IT" sz="1400" b="0" spc="0">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presentazione</a:t>
            </a:r>
            <a:r>
              <a:rPr lang="it-IT" sz="1400" b="0" spc="-55">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 </a:t>
            </a:r>
            <a:r>
              <a:rPr lang="it-IT" sz="1400" b="0" spc="0">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della </a:t>
            </a:r>
            <a:r>
              <a:rPr lang="it-IT" sz="1400" b="0" spc="-10">
                <a:solidFill>
                  <a:srgbClr val="000000"/>
                </a:solidFill>
                <a:effectLst/>
                <a:latin typeface="Franklin Gothic Book" panose="020B0503020102020204" pitchFamily="34" charset="0"/>
                <a:ea typeface="Wingdings" panose="05000000000000000000" pitchFamily="2" charset="2"/>
                <a:cs typeface="Wingdings" panose="05000000000000000000" pitchFamily="2" charset="2"/>
              </a:rPr>
              <a:t>domanda);</a:t>
            </a:r>
            <a:endParaRPr lang="it-IT" sz="1400" b="0" spc="0">
              <a:effectLst/>
              <a:latin typeface="Franklin Gothic Book" panose="020B0503020102020204" pitchFamily="34" charset="0"/>
              <a:ea typeface="Wingdings" panose="05000000000000000000" pitchFamily="2" charset="2"/>
              <a:cs typeface="Wingdings" panose="05000000000000000000" pitchFamily="2" charset="2"/>
            </a:endParaRPr>
          </a:p>
          <a:p>
            <a:pPr marL="353695" marR="62230" indent="-285750" algn="just">
              <a:lnSpc>
                <a:spcPct val="100000"/>
              </a:lnSpc>
              <a:spcBef>
                <a:spcPts val="1250"/>
              </a:spcBef>
              <a:spcAft>
                <a:spcPts val="0"/>
              </a:spcAft>
              <a:buFontTx/>
              <a:buChar char="-"/>
            </a:pPr>
            <a:endParaRPr lang="it-IT" sz="1600" b="0">
              <a:solidFill>
                <a:srgbClr val="000000"/>
              </a:solidFill>
              <a:effectLst/>
              <a:latin typeface="Franklin Gothic Book" panose="020B0503020102020204" pitchFamily="34" charset="0"/>
              <a:ea typeface="Times New Roman" panose="02020603050405020304" pitchFamily="18" charset="0"/>
            </a:endParaRPr>
          </a:p>
        </p:txBody>
      </p:sp>
      <p:sp>
        <p:nvSpPr>
          <p:cNvPr id="2" name="Titolo 1">
            <a:extLst>
              <a:ext uri="{FF2B5EF4-FFF2-40B4-BE49-F238E27FC236}">
                <a16:creationId xmlns:a16="http://schemas.microsoft.com/office/drawing/2014/main" id="{56989B8D-CA08-7A9C-0244-A1995B839D57}"/>
              </a:ext>
            </a:extLst>
          </p:cNvPr>
          <p:cNvSpPr>
            <a:spLocks noGrp="1"/>
          </p:cNvSpPr>
          <p:nvPr>
            <p:ph type="title"/>
          </p:nvPr>
        </p:nvSpPr>
        <p:spPr>
          <a:xfrm>
            <a:off x="291704" y="122067"/>
            <a:ext cx="9265452" cy="409574"/>
          </a:xfrm>
        </p:spPr>
        <p:txBody>
          <a:bodyPr>
            <a:normAutofit fontScale="90000"/>
          </a:bodyPr>
          <a:lstStyle/>
          <a:p>
            <a:r>
              <a:rPr lang="it-IT" sz="2400">
                <a:solidFill>
                  <a:srgbClr val="002060"/>
                </a:solidFill>
              </a:rPr>
              <a:t/>
            </a:r>
            <a:br>
              <a:rPr lang="it-IT" sz="2400">
                <a:solidFill>
                  <a:srgbClr val="002060"/>
                </a:solidFill>
              </a:rPr>
            </a:br>
            <a:r>
              <a:rPr lang="it-IT" sz="2400">
                <a:solidFill>
                  <a:srgbClr val="002060"/>
                </a:solidFill>
              </a:rPr>
              <a:t>11. ACCERTAMENTO DI CONFORMITA’</a:t>
            </a:r>
          </a:p>
        </p:txBody>
      </p:sp>
      <p:sp>
        <p:nvSpPr>
          <p:cNvPr id="5" name="CasellaDiTesto 4">
            <a:extLst>
              <a:ext uri="{FF2B5EF4-FFF2-40B4-BE49-F238E27FC236}">
                <a16:creationId xmlns:a16="http://schemas.microsoft.com/office/drawing/2014/main" id="{0BEACE2E-8869-2895-C9D8-9BF67D6E9787}"/>
              </a:ext>
            </a:extLst>
          </p:cNvPr>
          <p:cNvSpPr txBox="1"/>
          <p:nvPr/>
        </p:nvSpPr>
        <p:spPr>
          <a:xfrm>
            <a:off x="291704" y="531641"/>
            <a:ext cx="11309746" cy="923330"/>
          </a:xfrm>
          <a:prstGeom prst="rect">
            <a:avLst/>
          </a:prstGeom>
          <a:noFill/>
        </p:spPr>
        <p:txBody>
          <a:bodyPr wrap="square" rtlCol="0">
            <a:spAutoFit/>
          </a:bodyPr>
          <a:lstStyle/>
          <a:p>
            <a:r>
              <a:rPr lang="it-IT" sz="1800" b="1">
                <a:solidFill>
                  <a:schemeClr val="tx2">
                    <a:lumMod val="25000"/>
                  </a:schemeClr>
                </a:solidFill>
                <a:latin typeface="Poppins" panose="00000500000000000000" pitchFamily="2" charset="0"/>
                <a:cs typeface="Poppins" panose="00000500000000000000" pitchFamily="2" charset="0"/>
              </a:rPr>
              <a:t> 11.2. </a:t>
            </a:r>
            <a:r>
              <a:rPr lang="it-IT" sz="1800" b="1" u="sng">
                <a:solidFill>
                  <a:schemeClr val="tx2">
                    <a:lumMod val="25000"/>
                  </a:schemeClr>
                </a:solidFill>
                <a:latin typeface="Poppins" panose="00000500000000000000" pitchFamily="2" charset="0"/>
                <a:cs typeface="Poppins" panose="00000500000000000000" pitchFamily="2" charset="0"/>
              </a:rPr>
              <a:t> Art. 36-bis: sanatoria delle parziali difformità dal PdC (o dalla SCIA alternativa al PdC), degli interventi realizzati in assenza o difformità dalla SCIA e delle variazioni essenziali (al PdC e alla SCIA).</a:t>
            </a:r>
          </a:p>
        </p:txBody>
      </p:sp>
    </p:spTree>
    <p:extLst>
      <p:ext uri="{BB962C8B-B14F-4D97-AF65-F5344CB8AC3E}">
        <p14:creationId xmlns:p14="http://schemas.microsoft.com/office/powerpoint/2010/main" val="19099547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B943FEAF-E61E-1C5F-22BC-7153B85E08CC}"/>
              </a:ext>
            </a:extLst>
          </p:cNvPr>
          <p:cNvSpPr>
            <a:spLocks noGrp="1"/>
          </p:cNvSpPr>
          <p:nvPr>
            <p:ph type="body" idx="1"/>
          </p:nvPr>
        </p:nvSpPr>
        <p:spPr>
          <a:xfrm>
            <a:off x="291704" y="1414125"/>
            <a:ext cx="4005976" cy="4912234"/>
          </a:xfrm>
        </p:spPr>
        <p:style>
          <a:lnRef idx="1">
            <a:schemeClr val="accent1"/>
          </a:lnRef>
          <a:fillRef idx="3">
            <a:schemeClr val="accent1"/>
          </a:fillRef>
          <a:effectRef idx="2">
            <a:schemeClr val="accent1"/>
          </a:effectRef>
          <a:fontRef idx="minor">
            <a:schemeClr val="lt1"/>
          </a:fontRef>
        </p:style>
        <p:txBody>
          <a:bodyPr/>
          <a:lstStyle/>
          <a:p>
            <a:pPr marL="67945" algn="l">
              <a:spcBef>
                <a:spcPts val="5"/>
              </a:spcBef>
              <a:spcAft>
                <a:spcPts val="0"/>
              </a:spcAft>
            </a:pPr>
            <a:r>
              <a:rPr lang="it-IT" sz="1100" b="0" i="1">
                <a:solidFill>
                  <a:srgbClr val="000000"/>
                </a:solidFill>
                <a:effectLst/>
                <a:latin typeface="+mn-lt"/>
                <a:ea typeface="Times New Roman" panose="02020603050405020304" pitchFamily="18" charset="0"/>
              </a:rPr>
              <a:t>3. La richiesta del permesso di costruire o la segnalazione certificata di inizio attività in sanatoria sono accompagnate dalla dichiarazione del professionista abilitato che attesta le necessarie conformità. Per la conformità edilizia, la dichiarazione è resa con riferimento alle norme tecniche vigenti al momento della realizzazione dell’intervento. L’epoca di realizzazione dell’intervento è provata mediante la documentazione di cui all’articolo 9-bis, comma 1-bis, quarto e quinto periodo. Nei casi in cui sia impossibile accertare l’epoca di realizzazione dell’intervento mediante la documentazione indicata nel terzo periodo del presente comma, il tecnico incaricato attesta la data di realizzazione con propria dichiarazione e sotto la propria responsabilità. In caso di dichiarazione falsa o mendace si applicano le sanzioni penali, comprese quelle previste dal capo VI del testo unico delle disposizioni legislative e regolamentari in materia di documentazione amministrativa, di cui al decreto del Presidente della Repubblica 28 dicembre 2000, n. 445.</a:t>
            </a:r>
          </a:p>
          <a:p>
            <a:pPr marL="67945" algn="l">
              <a:spcBef>
                <a:spcPts val="5"/>
              </a:spcBef>
              <a:spcAft>
                <a:spcPts val="0"/>
              </a:spcAft>
            </a:pPr>
            <a:endParaRPr lang="it-IT" sz="1100" b="0" i="1">
              <a:solidFill>
                <a:srgbClr val="000000"/>
              </a:solidFill>
              <a:effectLst/>
              <a:latin typeface="+mn-lt"/>
              <a:ea typeface="Times New Roman" panose="02020603050405020304" pitchFamily="18" charset="0"/>
            </a:endParaRPr>
          </a:p>
          <a:p>
            <a:pPr marL="67945" algn="l">
              <a:spcBef>
                <a:spcPts val="5"/>
              </a:spcBef>
              <a:spcAft>
                <a:spcPts val="0"/>
              </a:spcAft>
            </a:pPr>
            <a:r>
              <a:rPr lang="it-IT" sz="1100" b="0" i="1">
                <a:solidFill>
                  <a:srgbClr val="000000"/>
                </a:solidFill>
                <a:effectLst/>
                <a:latin typeface="+mn-lt"/>
                <a:ea typeface="Times New Roman" panose="02020603050405020304" pitchFamily="18" charset="0"/>
              </a:rPr>
              <a:t>3-bis. Per gli immobili ubicati nelle zone sismiche di cui all’articolo 83, ad eccezione di quelle a bassa sismicità all’uopo indicate nei decreti di cui al medesimo articolo 83, si applicano, in quanto compatibili, le disposizioni dell’articolo 34- bis, comma 3-bis.</a:t>
            </a:r>
          </a:p>
        </p:txBody>
      </p:sp>
      <p:sp>
        <p:nvSpPr>
          <p:cNvPr id="4" name="Segnaposto testo 3">
            <a:extLst>
              <a:ext uri="{FF2B5EF4-FFF2-40B4-BE49-F238E27FC236}">
                <a16:creationId xmlns:a16="http://schemas.microsoft.com/office/drawing/2014/main" id="{22F37F58-A3DB-08D4-0B13-FCA2107B1025}"/>
              </a:ext>
            </a:extLst>
          </p:cNvPr>
          <p:cNvSpPr>
            <a:spLocks noGrp="1"/>
          </p:cNvSpPr>
          <p:nvPr>
            <p:ph type="body" sz="quarter" idx="3"/>
          </p:nvPr>
        </p:nvSpPr>
        <p:spPr>
          <a:xfrm>
            <a:off x="4390630" y="1101256"/>
            <a:ext cx="7616952" cy="5225103"/>
          </a:xfrm>
        </p:spPr>
        <p:txBody>
          <a:bodyPr/>
          <a:lstStyle/>
          <a:p>
            <a:pPr marL="353695" marR="62230" indent="-285750" algn="just">
              <a:lnSpc>
                <a:spcPct val="100000"/>
              </a:lnSpc>
              <a:spcBef>
                <a:spcPts val="1250"/>
              </a:spcBef>
              <a:spcAft>
                <a:spcPts val="0"/>
              </a:spcAft>
              <a:buFontTx/>
              <a:buChar char="-"/>
            </a:pPr>
            <a:r>
              <a:rPr lang="it-IT" sz="1600" b="0">
                <a:solidFill>
                  <a:srgbClr val="000000"/>
                </a:solidFill>
                <a:effectLst/>
                <a:latin typeface="Franklin Gothic Book" panose="020B0503020102020204" pitchFamily="34" charset="0"/>
                <a:ea typeface="Times New Roman" panose="02020603050405020304" pitchFamily="18" charset="0"/>
              </a:rPr>
              <a:t>•	</a:t>
            </a:r>
            <a:r>
              <a:rPr lang="it-IT" sz="1600" u="sng">
                <a:solidFill>
                  <a:srgbClr val="000000"/>
                </a:solidFill>
                <a:effectLst/>
                <a:latin typeface="Franklin Gothic Book" panose="020B0503020102020204" pitchFamily="34" charset="0"/>
                <a:ea typeface="Times New Roman" panose="02020603050405020304" pitchFamily="18" charset="0"/>
              </a:rPr>
              <a:t>Per i casi di cui al precedente punto a)2</a:t>
            </a:r>
            <a:r>
              <a:rPr lang="it-IT" sz="1600" b="0">
                <a:solidFill>
                  <a:srgbClr val="000000"/>
                </a:solidFill>
                <a:effectLst/>
                <a:latin typeface="Franklin Gothic Book" panose="020B0503020102020204" pitchFamily="34" charset="0"/>
                <a:ea typeface="Times New Roman" panose="02020603050405020304" pitchFamily="18" charset="0"/>
              </a:rPr>
              <a:t>. (assenza o difformità dalla SCIA (sia quest’ultima totale, parziale o con variazione essenziale), in una misura</a:t>
            </a:r>
          </a:p>
          <a:p>
            <a:pPr marL="353695" marR="62230" indent="-285750" algn="just">
              <a:lnSpc>
                <a:spcPct val="100000"/>
              </a:lnSpc>
              <a:spcBef>
                <a:spcPts val="1250"/>
              </a:spcBef>
              <a:spcAft>
                <a:spcPts val="0"/>
              </a:spcAft>
              <a:buFontTx/>
              <a:buChar char="-"/>
            </a:pPr>
            <a:r>
              <a:rPr lang="it-IT" sz="1600" u="sng">
                <a:solidFill>
                  <a:srgbClr val="000000"/>
                </a:solidFill>
                <a:effectLst/>
                <a:latin typeface="Franklin Gothic Book" panose="020B0503020102020204" pitchFamily="34" charset="0"/>
                <a:ea typeface="Times New Roman" panose="02020603050405020304" pitchFamily="18" charset="0"/>
              </a:rPr>
              <a:t>parametrata </a:t>
            </a:r>
            <a:r>
              <a:rPr lang="it-IT" sz="1600" b="0">
                <a:solidFill>
                  <a:srgbClr val="000000"/>
                </a:solidFill>
                <a:effectLst/>
                <a:latin typeface="Franklin Gothic Book" panose="020B0503020102020204" pitchFamily="34" charset="0"/>
                <a:ea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rPr>
              <a:t>al  doppio  dell’aumento  del  valore  venale dell’immobile, come valutato dall’Agenzia delle entrate, e </a:t>
            </a:r>
            <a:r>
              <a:rPr lang="it-IT" sz="1600" u="sng">
                <a:solidFill>
                  <a:srgbClr val="000000"/>
                </a:solidFill>
                <a:effectLst/>
                <a:latin typeface="Franklin Gothic Book" panose="020B0503020102020204" pitchFamily="34" charset="0"/>
                <a:ea typeface="Times New Roman" panose="02020603050405020304" pitchFamily="18" charset="0"/>
              </a:rPr>
              <a:t>determinata dal responsabile del procedimento </a:t>
            </a:r>
            <a:r>
              <a:rPr lang="it-IT" sz="1600" b="0">
                <a:solidFill>
                  <a:srgbClr val="000000"/>
                </a:solidFill>
                <a:effectLst/>
                <a:latin typeface="Franklin Gothic Book" panose="020B0503020102020204" pitchFamily="34" charset="0"/>
                <a:ea typeface="Times New Roman" panose="02020603050405020304" pitchFamily="18" charset="0"/>
              </a:rPr>
              <a:t>per un importo:</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             - non inferiore a </a:t>
            </a:r>
            <a:r>
              <a:rPr lang="it-IT" sz="1600">
                <a:solidFill>
                  <a:srgbClr val="000000"/>
                </a:solidFill>
                <a:effectLst/>
                <a:latin typeface="Franklin Gothic Book" panose="020B0503020102020204" pitchFamily="34" charset="0"/>
                <a:ea typeface="Times New Roman" panose="02020603050405020304" pitchFamily="18" charset="0"/>
              </a:rPr>
              <a:t>1.032</a:t>
            </a:r>
            <a:r>
              <a:rPr lang="it-IT" sz="1600" b="0">
                <a:solidFill>
                  <a:srgbClr val="000000"/>
                </a:solidFill>
                <a:effectLst/>
                <a:latin typeface="Franklin Gothic Book" panose="020B0503020102020204" pitchFamily="34" charset="0"/>
                <a:ea typeface="Times New Roman" panose="02020603050405020304" pitchFamily="18" charset="0"/>
              </a:rPr>
              <a:t> euro e non superiore a </a:t>
            </a:r>
            <a:r>
              <a:rPr lang="it-IT" sz="1600">
                <a:solidFill>
                  <a:srgbClr val="000000"/>
                </a:solidFill>
                <a:effectLst/>
                <a:latin typeface="Franklin Gothic Book" panose="020B0503020102020204" pitchFamily="34" charset="0"/>
                <a:ea typeface="Times New Roman" panose="02020603050405020304" pitchFamily="18" charset="0"/>
              </a:rPr>
              <a:t>10.328</a:t>
            </a:r>
            <a:r>
              <a:rPr lang="it-IT" sz="1600" b="0">
                <a:solidFill>
                  <a:srgbClr val="000000"/>
                </a:solidFill>
                <a:effectLst/>
                <a:latin typeface="Franklin Gothic Book" panose="020B0503020102020204" pitchFamily="34" charset="0"/>
                <a:ea typeface="Times New Roman" panose="02020603050405020304" pitchFamily="18" charset="0"/>
              </a:rPr>
              <a:t> euro, ove l’intervento sia   eseguito in assenza della SCIA o in difformità da essa,</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               - non inferiore a </a:t>
            </a:r>
            <a:r>
              <a:rPr lang="it-IT" sz="1600">
                <a:solidFill>
                  <a:srgbClr val="000000"/>
                </a:solidFill>
                <a:effectLst/>
                <a:latin typeface="Franklin Gothic Book" panose="020B0503020102020204" pitchFamily="34" charset="0"/>
                <a:ea typeface="Times New Roman" panose="02020603050405020304" pitchFamily="18" charset="0"/>
              </a:rPr>
              <a:t>516</a:t>
            </a:r>
            <a:r>
              <a:rPr lang="it-IT" sz="1600" b="0">
                <a:solidFill>
                  <a:srgbClr val="000000"/>
                </a:solidFill>
                <a:effectLst/>
                <a:latin typeface="Franklin Gothic Book" panose="020B0503020102020204" pitchFamily="34" charset="0"/>
                <a:ea typeface="Times New Roman" panose="02020603050405020304" pitchFamily="18" charset="0"/>
              </a:rPr>
              <a:t> euro e non superiore a</a:t>
            </a:r>
            <a:r>
              <a:rPr lang="it-IT" sz="1600">
                <a:solidFill>
                  <a:srgbClr val="000000"/>
                </a:solidFill>
                <a:effectLst/>
                <a:latin typeface="Franklin Gothic Book" panose="020B0503020102020204" pitchFamily="34" charset="0"/>
                <a:ea typeface="Times New Roman" panose="02020603050405020304" pitchFamily="18" charset="0"/>
              </a:rPr>
              <a:t> 5.164 </a:t>
            </a:r>
            <a:r>
              <a:rPr lang="it-IT" sz="1600" b="0">
                <a:solidFill>
                  <a:srgbClr val="000000"/>
                </a:solidFill>
                <a:effectLst/>
                <a:latin typeface="Franklin Gothic Book" panose="020B0503020102020204" pitchFamily="34" charset="0"/>
                <a:ea typeface="Times New Roman" panose="02020603050405020304" pitchFamily="18" charset="0"/>
              </a:rPr>
              <a:t>euro, nei casi di </a:t>
            </a:r>
            <a:r>
              <a:rPr lang="it-IT" sz="1600">
                <a:solidFill>
                  <a:srgbClr val="000000"/>
                </a:solidFill>
                <a:effectLst/>
                <a:latin typeface="Franklin Gothic Book" panose="020B0503020102020204" pitchFamily="34" charset="0"/>
                <a:ea typeface="Times New Roman" panose="02020603050405020304" pitchFamily="18" charset="0"/>
              </a:rPr>
              <a:t>doppia conformità</a:t>
            </a:r>
            <a:r>
              <a:rPr lang="it-IT" sz="1600" b="0">
                <a:solidFill>
                  <a:srgbClr val="000000"/>
                </a:solidFill>
                <a:effectLst/>
                <a:latin typeface="Franklin Gothic Book" panose="020B0503020102020204" pitchFamily="34" charset="0"/>
                <a:ea typeface="Times New Roman" panose="02020603050405020304" pitchFamily="18" charset="0"/>
              </a:rPr>
              <a:t>.</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d) </a:t>
            </a:r>
            <a:r>
              <a:rPr lang="it-IT" sz="1600">
                <a:solidFill>
                  <a:srgbClr val="000000"/>
                </a:solidFill>
                <a:effectLst/>
                <a:latin typeface="Franklin Gothic Book" panose="020B0503020102020204" pitchFamily="34" charset="0"/>
                <a:ea typeface="Times New Roman" panose="02020603050405020304" pitchFamily="18" charset="0"/>
              </a:rPr>
              <a:t>Ai fini del rilascio del PdC in sanatoria o del controllo delle SCIA in sanatoria</a:t>
            </a:r>
            <a:r>
              <a:rPr lang="it-IT" sz="1600" b="0">
                <a:solidFill>
                  <a:srgbClr val="000000"/>
                </a:solidFill>
                <a:effectLst/>
                <a:latin typeface="Franklin Gothic Book" panose="020B0503020102020204" pitchFamily="34" charset="0"/>
                <a:ea typeface="Times New Roman" panose="02020603050405020304" pitchFamily="18" charset="0"/>
              </a:rPr>
              <a:t>, il comma 6 del nuovo articolo 36-bis non prevede il rinvio alle ordinarie procedure previste per detti titoli edilizi, ma stabilisce un procedimento speciale, di cui la novella regola (solo) taluni aspetti salienti, che si possono così sintetizzare:</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1. sulla richiesta di PdC in sanatoria, lo Sportello si pronuncia </a:t>
            </a:r>
            <a:r>
              <a:rPr lang="it-IT" sz="1600">
                <a:solidFill>
                  <a:srgbClr val="000000"/>
                </a:solidFill>
                <a:effectLst/>
                <a:latin typeface="Franklin Gothic Book" panose="020B0503020102020204" pitchFamily="34" charset="0"/>
                <a:ea typeface="Times New Roman" panose="02020603050405020304" pitchFamily="18" charset="0"/>
              </a:rPr>
              <a:t>con provvedimento motivato entro 45 giorni, decorsi i quali la richiesta si intende accolta;</a:t>
            </a:r>
          </a:p>
          <a:p>
            <a:pPr marL="353695" marR="62230" indent="-285750" algn="just">
              <a:lnSpc>
                <a:spcPct val="100000"/>
              </a:lnSpc>
              <a:spcBef>
                <a:spcPts val="1250"/>
              </a:spcBef>
              <a:spcAft>
                <a:spcPts val="0"/>
              </a:spcAft>
              <a:buFontTx/>
              <a:buChar char="-"/>
            </a:pPr>
            <a:endParaRPr lang="it-IT" sz="1600" b="0">
              <a:solidFill>
                <a:srgbClr val="000000"/>
              </a:solidFill>
              <a:effectLst/>
              <a:latin typeface="Franklin Gothic Book" panose="020B0503020102020204" pitchFamily="34" charset="0"/>
              <a:ea typeface="Times New Roman" panose="02020603050405020304" pitchFamily="18" charset="0"/>
            </a:endParaRPr>
          </a:p>
        </p:txBody>
      </p:sp>
      <p:sp>
        <p:nvSpPr>
          <p:cNvPr id="2" name="Titolo 1">
            <a:extLst>
              <a:ext uri="{FF2B5EF4-FFF2-40B4-BE49-F238E27FC236}">
                <a16:creationId xmlns:a16="http://schemas.microsoft.com/office/drawing/2014/main" id="{56989B8D-CA08-7A9C-0244-A1995B839D57}"/>
              </a:ext>
            </a:extLst>
          </p:cNvPr>
          <p:cNvSpPr>
            <a:spLocks noGrp="1"/>
          </p:cNvSpPr>
          <p:nvPr>
            <p:ph type="title"/>
          </p:nvPr>
        </p:nvSpPr>
        <p:spPr>
          <a:xfrm>
            <a:off x="291704" y="122067"/>
            <a:ext cx="9265452" cy="409574"/>
          </a:xfrm>
        </p:spPr>
        <p:txBody>
          <a:bodyPr>
            <a:normAutofit fontScale="90000"/>
          </a:bodyPr>
          <a:lstStyle/>
          <a:p>
            <a:r>
              <a:rPr lang="it-IT" sz="2400">
                <a:solidFill>
                  <a:srgbClr val="002060"/>
                </a:solidFill>
              </a:rPr>
              <a:t/>
            </a:r>
            <a:br>
              <a:rPr lang="it-IT" sz="2400">
                <a:solidFill>
                  <a:srgbClr val="002060"/>
                </a:solidFill>
              </a:rPr>
            </a:br>
            <a:r>
              <a:rPr lang="it-IT" sz="2400">
                <a:solidFill>
                  <a:srgbClr val="002060"/>
                </a:solidFill>
              </a:rPr>
              <a:t>11. ACCERTAMENTO DI CONFORMITA’</a:t>
            </a:r>
          </a:p>
        </p:txBody>
      </p:sp>
      <p:sp>
        <p:nvSpPr>
          <p:cNvPr id="5" name="CasellaDiTesto 4">
            <a:extLst>
              <a:ext uri="{FF2B5EF4-FFF2-40B4-BE49-F238E27FC236}">
                <a16:creationId xmlns:a16="http://schemas.microsoft.com/office/drawing/2014/main" id="{0BEACE2E-8869-2895-C9D8-9BF67D6E9787}"/>
              </a:ext>
            </a:extLst>
          </p:cNvPr>
          <p:cNvSpPr txBox="1"/>
          <p:nvPr/>
        </p:nvSpPr>
        <p:spPr>
          <a:xfrm>
            <a:off x="291704" y="531641"/>
            <a:ext cx="11309746" cy="923330"/>
          </a:xfrm>
          <a:prstGeom prst="rect">
            <a:avLst/>
          </a:prstGeom>
          <a:noFill/>
        </p:spPr>
        <p:txBody>
          <a:bodyPr wrap="square" rtlCol="0">
            <a:spAutoFit/>
          </a:bodyPr>
          <a:lstStyle/>
          <a:p>
            <a:r>
              <a:rPr lang="it-IT" sz="1800" b="1">
                <a:solidFill>
                  <a:schemeClr val="tx2">
                    <a:lumMod val="25000"/>
                  </a:schemeClr>
                </a:solidFill>
                <a:latin typeface="Poppins" panose="00000500000000000000" pitchFamily="2" charset="0"/>
                <a:cs typeface="Poppins" panose="00000500000000000000" pitchFamily="2" charset="0"/>
              </a:rPr>
              <a:t> 11.2. </a:t>
            </a:r>
            <a:r>
              <a:rPr lang="it-IT" sz="1800" b="1" u="sng">
                <a:solidFill>
                  <a:schemeClr val="tx2">
                    <a:lumMod val="25000"/>
                  </a:schemeClr>
                </a:solidFill>
                <a:latin typeface="Poppins" panose="00000500000000000000" pitchFamily="2" charset="0"/>
                <a:cs typeface="Poppins" panose="00000500000000000000" pitchFamily="2" charset="0"/>
              </a:rPr>
              <a:t> Art. 36-bis: sanatoria delle parziali difformità dal PdC (o dalla SCIA alternativa al PdC), degli interventi realizzati in assenza o difformità dalla SCIA e delle variazioni essenziali (al PdC e alla SCIA).</a:t>
            </a:r>
          </a:p>
        </p:txBody>
      </p:sp>
    </p:spTree>
    <p:extLst>
      <p:ext uri="{BB962C8B-B14F-4D97-AF65-F5344CB8AC3E}">
        <p14:creationId xmlns:p14="http://schemas.microsoft.com/office/powerpoint/2010/main" val="38314768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B943FEAF-E61E-1C5F-22BC-7153B85E08CC}"/>
              </a:ext>
            </a:extLst>
          </p:cNvPr>
          <p:cNvSpPr>
            <a:spLocks noGrp="1"/>
          </p:cNvSpPr>
          <p:nvPr>
            <p:ph type="body" idx="1"/>
          </p:nvPr>
        </p:nvSpPr>
        <p:spPr>
          <a:xfrm>
            <a:off x="291704" y="1572767"/>
            <a:ext cx="4005976" cy="3483865"/>
          </a:xfrm>
        </p:spPr>
        <p:style>
          <a:lnRef idx="1">
            <a:schemeClr val="accent1"/>
          </a:lnRef>
          <a:fillRef idx="3">
            <a:schemeClr val="accent1"/>
          </a:fillRef>
          <a:effectRef idx="2">
            <a:schemeClr val="accent1"/>
          </a:effectRef>
          <a:fontRef idx="minor">
            <a:schemeClr val="lt1"/>
          </a:fontRef>
        </p:style>
        <p:txBody>
          <a:bodyPr/>
          <a:lstStyle/>
          <a:p>
            <a:pPr marL="67945" algn="l">
              <a:spcBef>
                <a:spcPts val="5"/>
              </a:spcBef>
              <a:spcAft>
                <a:spcPts val="0"/>
              </a:spcAft>
            </a:pPr>
            <a:r>
              <a:rPr lang="it-IT" sz="1100" b="0" i="1">
                <a:solidFill>
                  <a:srgbClr val="000000"/>
                </a:solidFill>
                <a:effectLst/>
                <a:latin typeface="+mn-lt"/>
                <a:ea typeface="Times New Roman" panose="02020603050405020304" pitchFamily="18" charset="0"/>
              </a:rPr>
              <a:t>4. Qualora gli interventi di cui al comma 1 siano eseguiti in assenza o difformità dall’autorizzazione paesaggistica, il dirigente o il responsabile dell’ufficio richiede all’autorità preposta alla gestione del vincolo apposito parere vincolante in merito all’accertamento della compatibilità paesaggistica dell’intervento, anche in caso di lavori che abbiano determinato la creazione di superfici utili o volumi ovvero l’aumento di quelli legittimamente realizzati. L’autorità competente si pronuncia sulla domanda entro il termine perentorio di centottanta giorni, previo parere vincolante della soprintendenza da rendersi entro il termine perentorio di novanta giorni. Se i pareri non sono resi entro i termini di cui al secondo periodo, si intende formato il silenzio-assenso e il dirigente o responsabile dell’ufficio provvede autonomamente. Le disposizioni del presente comma si applicano anche nei casi in cui gli interventi di cui al comma 1 risultino incompatibili con il vincolo paesaggistico apposto in data successiva alla loro realizzazione.</a:t>
            </a:r>
          </a:p>
        </p:txBody>
      </p:sp>
      <p:sp>
        <p:nvSpPr>
          <p:cNvPr id="4" name="Segnaposto testo 3">
            <a:extLst>
              <a:ext uri="{FF2B5EF4-FFF2-40B4-BE49-F238E27FC236}">
                <a16:creationId xmlns:a16="http://schemas.microsoft.com/office/drawing/2014/main" id="{22F37F58-A3DB-08D4-0B13-FCA2107B1025}"/>
              </a:ext>
            </a:extLst>
          </p:cNvPr>
          <p:cNvSpPr>
            <a:spLocks noGrp="1"/>
          </p:cNvSpPr>
          <p:nvPr>
            <p:ph type="body" sz="quarter" idx="3"/>
          </p:nvPr>
        </p:nvSpPr>
        <p:spPr>
          <a:xfrm>
            <a:off x="4407408" y="1216152"/>
            <a:ext cx="7616952" cy="5266944"/>
          </a:xfrm>
        </p:spPr>
        <p:txBody>
          <a:bodyPr/>
          <a:lstStyle/>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2. </a:t>
            </a:r>
            <a:r>
              <a:rPr lang="it-IT" sz="1600" b="0" u="sng">
                <a:solidFill>
                  <a:srgbClr val="000000"/>
                </a:solidFill>
                <a:effectLst/>
                <a:latin typeface="Franklin Gothic Book" panose="020B0503020102020204" pitchFamily="34" charset="0"/>
                <a:ea typeface="Times New Roman" panose="02020603050405020304" pitchFamily="18" charset="0"/>
              </a:rPr>
              <a:t>per il controllo delle SCIA</a:t>
            </a:r>
            <a:r>
              <a:rPr lang="it-IT" sz="1600" b="0">
                <a:solidFill>
                  <a:srgbClr val="000000"/>
                </a:solidFill>
                <a:effectLst/>
                <a:latin typeface="Franklin Gothic Book" panose="020B0503020102020204" pitchFamily="34" charset="0"/>
                <a:ea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rPr>
              <a:t>si applica il termine perentorio di 30 giorni</a:t>
            </a:r>
            <a:r>
              <a:rPr lang="it-IT" sz="1600" b="0">
                <a:solidFill>
                  <a:srgbClr val="000000"/>
                </a:solidFill>
                <a:effectLst/>
                <a:latin typeface="Franklin Gothic Book" panose="020B0503020102020204" pitchFamily="34" charset="0"/>
                <a:ea typeface="Times New Roman" panose="02020603050405020304" pitchFamily="18" charset="0"/>
              </a:rPr>
              <a:t>, di cui all’articolo 19, comma 6-bis, della L n. 241/1990;</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3. entrambi i termini sono </a:t>
            </a:r>
            <a:r>
              <a:rPr lang="it-IT" sz="1600" u="sng">
                <a:solidFill>
                  <a:srgbClr val="000000"/>
                </a:solidFill>
                <a:effectLst/>
                <a:latin typeface="Franklin Gothic Book" panose="020B0503020102020204" pitchFamily="34" charset="0"/>
                <a:ea typeface="Times New Roman" panose="02020603050405020304" pitchFamily="18" charset="0"/>
              </a:rPr>
              <a:t>sospesi</a:t>
            </a:r>
            <a:r>
              <a:rPr lang="it-IT" sz="1600" b="0">
                <a:solidFill>
                  <a:srgbClr val="000000"/>
                </a:solidFill>
                <a:effectLst/>
                <a:latin typeface="Franklin Gothic Book" panose="020B0503020102020204" pitchFamily="34" charset="0"/>
                <a:ea typeface="Times New Roman" panose="02020603050405020304" pitchFamily="18" charset="0"/>
              </a:rPr>
              <a:t> fino alla definizione del procedimento di </a:t>
            </a:r>
            <a:r>
              <a:rPr lang="it-IT" sz="1600" b="0" u="sng">
                <a:solidFill>
                  <a:srgbClr val="000000"/>
                </a:solidFill>
                <a:effectLst/>
                <a:latin typeface="Franklin Gothic Book" panose="020B0503020102020204" pitchFamily="34" charset="0"/>
                <a:ea typeface="Times New Roman" panose="02020603050405020304" pitchFamily="18" charset="0"/>
              </a:rPr>
              <a:t>compatibilità paesaggistica </a:t>
            </a:r>
            <a:r>
              <a:rPr lang="it-IT" sz="1600" b="0">
                <a:solidFill>
                  <a:srgbClr val="000000"/>
                </a:solidFill>
                <a:effectLst/>
                <a:latin typeface="Franklin Gothic Book" panose="020B0503020102020204" pitchFamily="34" charset="0"/>
                <a:ea typeface="Times New Roman" panose="02020603050405020304" pitchFamily="18" charset="0"/>
              </a:rPr>
              <a:t>(vedi successiva lettera g) del presente paragrafo);</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4. i medesimi termini sono invece </a:t>
            </a:r>
            <a:r>
              <a:rPr lang="it-IT" sz="1600" u="sng">
                <a:solidFill>
                  <a:srgbClr val="000000"/>
                </a:solidFill>
                <a:effectLst/>
                <a:latin typeface="Franklin Gothic Book" panose="020B0503020102020204" pitchFamily="34" charset="0"/>
                <a:ea typeface="Times New Roman" panose="02020603050405020304" pitchFamily="18" charset="0"/>
              </a:rPr>
              <a:t>interrotti</a:t>
            </a:r>
            <a:r>
              <a:rPr lang="it-IT" sz="1600" b="0">
                <a:solidFill>
                  <a:srgbClr val="000000"/>
                </a:solidFill>
                <a:effectLst/>
                <a:latin typeface="Franklin Gothic Book" panose="020B0503020102020204" pitchFamily="34" charset="0"/>
                <a:ea typeface="Times New Roman" panose="02020603050405020304" pitchFamily="18" charset="0"/>
              </a:rPr>
              <a:t>, qualora l’ufficio rappresenti esigenze istruttorie, e ricominciano a decorrere per intero dal ricevimento della documentazione richiesta;</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5. su richiesta del privato, il SUE ha l’obbligo di rilasciare in via telematica, entro dieci giorni, </a:t>
            </a:r>
            <a:r>
              <a:rPr lang="it-IT" sz="1600">
                <a:solidFill>
                  <a:srgbClr val="000000"/>
                </a:solidFill>
                <a:effectLst/>
                <a:latin typeface="Franklin Gothic Book" panose="020B0503020102020204" pitchFamily="34" charset="0"/>
                <a:ea typeface="Times New Roman" panose="02020603050405020304" pitchFamily="18" charset="0"/>
              </a:rPr>
              <a:t>un’attestazione circa il decorso dei termini </a:t>
            </a:r>
            <a:r>
              <a:rPr lang="it-IT" sz="1600" b="0">
                <a:solidFill>
                  <a:srgbClr val="000000"/>
                </a:solidFill>
                <a:effectLst/>
                <a:latin typeface="Franklin Gothic Book" panose="020B0503020102020204" pitchFamily="34" charset="0"/>
                <a:ea typeface="Times New Roman" panose="02020603050405020304" pitchFamily="18" charset="0"/>
              </a:rPr>
              <a:t>del procedimento per il rilascio del PdC (con la conseguente intervenuta formazione del PdC per silenzio-assenso) e per il controllo della SCIA in sanatoria. In caso di mancato rilascio si riconosce solo la </a:t>
            </a:r>
            <a:r>
              <a:rPr lang="it-IT" sz="1600">
                <a:solidFill>
                  <a:srgbClr val="000000"/>
                </a:solidFill>
                <a:effectLst/>
                <a:latin typeface="Franklin Gothic Book" panose="020B0503020102020204" pitchFamily="34" charset="0"/>
                <a:ea typeface="Times New Roman" panose="02020603050405020304" pitchFamily="18" charset="0"/>
              </a:rPr>
              <a:t>possibilità di ricorrere al TAR</a:t>
            </a:r>
            <a:r>
              <a:rPr lang="it-IT" sz="1600" b="0">
                <a:solidFill>
                  <a:srgbClr val="000000"/>
                </a:solidFill>
                <a:effectLst/>
                <a:latin typeface="Franklin Gothic Book" panose="020B0503020102020204" pitchFamily="34" charset="0"/>
                <a:ea typeface="Times New Roman" panose="02020603050405020304" pitchFamily="18" charset="0"/>
              </a:rPr>
              <a:t>, ai sensi dell’art. 31 del codice del processo amministrativo;</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6. viene sottolineata </a:t>
            </a:r>
            <a:r>
              <a:rPr lang="it-IT" sz="1600">
                <a:solidFill>
                  <a:srgbClr val="000000"/>
                </a:solidFill>
                <a:effectLst/>
                <a:latin typeface="Franklin Gothic Book" panose="020B0503020102020204" pitchFamily="34" charset="0"/>
                <a:ea typeface="Times New Roman" panose="02020603050405020304" pitchFamily="18" charset="0"/>
              </a:rPr>
              <a:t>l’inefficacia dei provvedimenti tardivi</a:t>
            </a:r>
            <a:r>
              <a:rPr lang="it-IT" sz="1600" b="0">
                <a:solidFill>
                  <a:srgbClr val="000000"/>
                </a:solidFill>
                <a:effectLst/>
                <a:latin typeface="Franklin Gothic Book" panose="020B0503020102020204" pitchFamily="34" charset="0"/>
                <a:ea typeface="Times New Roman" panose="02020603050405020304" pitchFamily="18" charset="0"/>
              </a:rPr>
              <a:t> (art. 2, comma 8-bis, L. n. 241/1990).</a:t>
            </a:r>
          </a:p>
          <a:p>
            <a:pPr marL="67945" marR="62230" algn="just">
              <a:lnSpc>
                <a:spcPct val="100000"/>
              </a:lnSpc>
              <a:spcBef>
                <a:spcPts val="1250"/>
              </a:spcBef>
              <a:spcAft>
                <a:spcPts val="0"/>
              </a:spcAft>
            </a:pPr>
            <a:endParaRPr lang="it-IT" sz="1600" b="0">
              <a:solidFill>
                <a:srgbClr val="000000"/>
              </a:solidFill>
              <a:effectLst/>
              <a:latin typeface="Franklin Gothic Book" panose="020B0503020102020204" pitchFamily="34" charset="0"/>
              <a:ea typeface="Times New Roman" panose="02020603050405020304" pitchFamily="18" charset="0"/>
            </a:endParaRPr>
          </a:p>
          <a:p>
            <a:pPr marL="353695" marR="62230" indent="-285750" algn="just">
              <a:lnSpc>
                <a:spcPct val="100000"/>
              </a:lnSpc>
              <a:spcBef>
                <a:spcPts val="1250"/>
              </a:spcBef>
              <a:spcAft>
                <a:spcPts val="0"/>
              </a:spcAft>
              <a:buFontTx/>
              <a:buChar char="-"/>
            </a:pPr>
            <a:endParaRPr lang="it-IT" sz="1600" b="0">
              <a:solidFill>
                <a:srgbClr val="000000"/>
              </a:solidFill>
              <a:effectLst/>
              <a:latin typeface="Franklin Gothic Book" panose="020B0503020102020204" pitchFamily="34" charset="0"/>
              <a:ea typeface="Times New Roman" panose="02020603050405020304" pitchFamily="18" charset="0"/>
            </a:endParaRPr>
          </a:p>
        </p:txBody>
      </p:sp>
      <p:sp>
        <p:nvSpPr>
          <p:cNvPr id="2" name="Titolo 1">
            <a:extLst>
              <a:ext uri="{FF2B5EF4-FFF2-40B4-BE49-F238E27FC236}">
                <a16:creationId xmlns:a16="http://schemas.microsoft.com/office/drawing/2014/main" id="{56989B8D-CA08-7A9C-0244-A1995B839D57}"/>
              </a:ext>
            </a:extLst>
          </p:cNvPr>
          <p:cNvSpPr>
            <a:spLocks noGrp="1"/>
          </p:cNvSpPr>
          <p:nvPr>
            <p:ph type="title"/>
          </p:nvPr>
        </p:nvSpPr>
        <p:spPr>
          <a:xfrm>
            <a:off x="291704" y="122067"/>
            <a:ext cx="9265452" cy="409574"/>
          </a:xfrm>
        </p:spPr>
        <p:txBody>
          <a:bodyPr>
            <a:normAutofit fontScale="90000"/>
          </a:bodyPr>
          <a:lstStyle/>
          <a:p>
            <a:r>
              <a:rPr lang="it-IT" sz="2400">
                <a:solidFill>
                  <a:srgbClr val="002060"/>
                </a:solidFill>
              </a:rPr>
              <a:t/>
            </a:r>
            <a:br>
              <a:rPr lang="it-IT" sz="2400">
                <a:solidFill>
                  <a:srgbClr val="002060"/>
                </a:solidFill>
              </a:rPr>
            </a:br>
            <a:r>
              <a:rPr lang="it-IT" sz="2400">
                <a:solidFill>
                  <a:srgbClr val="002060"/>
                </a:solidFill>
              </a:rPr>
              <a:t>11. ACCERTAMENTO DI CONFORMITA’</a:t>
            </a:r>
          </a:p>
        </p:txBody>
      </p:sp>
      <p:sp>
        <p:nvSpPr>
          <p:cNvPr id="5" name="CasellaDiTesto 4">
            <a:extLst>
              <a:ext uri="{FF2B5EF4-FFF2-40B4-BE49-F238E27FC236}">
                <a16:creationId xmlns:a16="http://schemas.microsoft.com/office/drawing/2014/main" id="{0BEACE2E-8869-2895-C9D8-9BF67D6E9787}"/>
              </a:ext>
            </a:extLst>
          </p:cNvPr>
          <p:cNvSpPr txBox="1"/>
          <p:nvPr/>
        </p:nvSpPr>
        <p:spPr>
          <a:xfrm>
            <a:off x="291704" y="531641"/>
            <a:ext cx="11309746" cy="923330"/>
          </a:xfrm>
          <a:prstGeom prst="rect">
            <a:avLst/>
          </a:prstGeom>
          <a:noFill/>
        </p:spPr>
        <p:txBody>
          <a:bodyPr wrap="square" rtlCol="0">
            <a:spAutoFit/>
          </a:bodyPr>
          <a:lstStyle/>
          <a:p>
            <a:r>
              <a:rPr lang="it-IT" sz="1800" b="1">
                <a:solidFill>
                  <a:schemeClr val="tx2">
                    <a:lumMod val="25000"/>
                  </a:schemeClr>
                </a:solidFill>
                <a:latin typeface="Poppins" panose="00000500000000000000" pitchFamily="2" charset="0"/>
                <a:cs typeface="Poppins" panose="00000500000000000000" pitchFamily="2" charset="0"/>
              </a:rPr>
              <a:t> 11.2. </a:t>
            </a:r>
            <a:r>
              <a:rPr lang="it-IT" sz="1800" b="1" u="sng">
                <a:solidFill>
                  <a:schemeClr val="tx2">
                    <a:lumMod val="25000"/>
                  </a:schemeClr>
                </a:solidFill>
                <a:latin typeface="Poppins" panose="00000500000000000000" pitchFamily="2" charset="0"/>
                <a:cs typeface="Poppins" panose="00000500000000000000" pitchFamily="2" charset="0"/>
              </a:rPr>
              <a:t> Art. 36-bis: sanatoria delle parziali difformità dal PdC (o dalla SCIA alternativa al PdC), degli interventi realizzati in assenza o difformità dalla SCIA e delle variazioni essenziali (al PdC e alla SCIA).</a:t>
            </a:r>
          </a:p>
        </p:txBody>
      </p:sp>
    </p:spTree>
    <p:extLst>
      <p:ext uri="{BB962C8B-B14F-4D97-AF65-F5344CB8AC3E}">
        <p14:creationId xmlns:p14="http://schemas.microsoft.com/office/powerpoint/2010/main" val="1061595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7B2651-4A63-6B29-2F57-4E017A8BB7AC}"/>
              </a:ext>
            </a:extLst>
          </p:cNvPr>
          <p:cNvSpPr>
            <a:spLocks noGrp="1"/>
          </p:cNvSpPr>
          <p:nvPr>
            <p:ph type="title"/>
          </p:nvPr>
        </p:nvSpPr>
        <p:spPr>
          <a:xfrm>
            <a:off x="512421" y="-371383"/>
            <a:ext cx="9265452" cy="1320800"/>
          </a:xfrm>
        </p:spPr>
        <p:txBody>
          <a:bodyPr>
            <a:normAutofit/>
          </a:bodyPr>
          <a:lstStyle/>
          <a:p>
            <a:r>
              <a:rPr lang="it-IT" sz="2400">
                <a:solidFill>
                  <a:schemeClr val="tx2">
                    <a:lumMod val="25000"/>
                  </a:schemeClr>
                </a:solidFill>
              </a:rPr>
              <a:t>1. DEROGHE ALLE DISTANZE NEGLI INTERVENTI DI RECUPERO DEI SOTTOTETTI</a:t>
            </a:r>
          </a:p>
        </p:txBody>
      </p:sp>
      <p:sp>
        <p:nvSpPr>
          <p:cNvPr id="3" name="Segnaposto testo 2">
            <a:extLst>
              <a:ext uri="{FF2B5EF4-FFF2-40B4-BE49-F238E27FC236}">
                <a16:creationId xmlns:a16="http://schemas.microsoft.com/office/drawing/2014/main" id="{95295E8E-F194-1227-377E-FB952626B008}"/>
              </a:ext>
            </a:extLst>
          </p:cNvPr>
          <p:cNvSpPr>
            <a:spLocks noGrp="1"/>
          </p:cNvSpPr>
          <p:nvPr>
            <p:ph type="body" idx="1"/>
          </p:nvPr>
        </p:nvSpPr>
        <p:spPr>
          <a:xfrm>
            <a:off x="368449" y="1188908"/>
            <a:ext cx="3225355" cy="3638274"/>
          </a:xfrm>
          <a:ln/>
        </p:spPr>
        <p:style>
          <a:lnRef idx="1">
            <a:schemeClr val="accent1"/>
          </a:lnRef>
          <a:fillRef idx="3">
            <a:schemeClr val="accent1"/>
          </a:fillRef>
          <a:effectRef idx="2">
            <a:schemeClr val="accent1"/>
          </a:effectRef>
          <a:fontRef idx="minor">
            <a:schemeClr val="lt1"/>
          </a:fontRef>
        </p:style>
        <p:txBody>
          <a:bodyPr/>
          <a:lstStyle/>
          <a:p>
            <a:pPr marL="67945" algn="just"/>
            <a:r>
              <a:rPr lang="it-IT" sz="1100" b="0" i="1">
                <a:solidFill>
                  <a:srgbClr val="000000"/>
                </a:solidFill>
                <a:effectLst/>
                <a:latin typeface="Franklin Gothic Book" panose="020B0503020102020204" pitchFamily="34" charset="0"/>
                <a:ea typeface="Times New Roman" panose="02020603050405020304" pitchFamily="18" charset="0"/>
              </a:rPr>
              <a:t>Art.</a:t>
            </a:r>
            <a:r>
              <a:rPr lang="it-IT" sz="1100" b="0" i="1" spc="-20">
                <a:solidFill>
                  <a:srgbClr val="000000"/>
                </a:solidFill>
                <a:effectLst/>
                <a:latin typeface="Franklin Gothic Book" panose="020B0503020102020204" pitchFamily="34" charset="0"/>
                <a:ea typeface="Times New Roman" panose="02020603050405020304" pitchFamily="18" charset="0"/>
              </a:rPr>
              <a:t> </a:t>
            </a:r>
            <a:r>
              <a:rPr lang="it-IT" sz="1100" b="0" i="1">
                <a:solidFill>
                  <a:srgbClr val="000000"/>
                </a:solidFill>
                <a:effectLst/>
                <a:latin typeface="Franklin Gothic Book" panose="020B0503020102020204" pitchFamily="34" charset="0"/>
                <a:ea typeface="Times New Roman" panose="02020603050405020304" pitchFamily="18" charset="0"/>
              </a:rPr>
              <a:t>2-bis</a:t>
            </a:r>
            <a:r>
              <a:rPr lang="it-IT" sz="1100" b="0" i="1" spc="-20">
                <a:solidFill>
                  <a:srgbClr val="000000"/>
                </a:solidFill>
                <a:effectLst/>
                <a:latin typeface="Franklin Gothic Book" panose="020B0503020102020204" pitchFamily="34" charset="0"/>
                <a:ea typeface="Times New Roman" panose="02020603050405020304" pitchFamily="18" charset="0"/>
              </a:rPr>
              <a:t> </a:t>
            </a:r>
            <a:r>
              <a:rPr lang="it-IT" sz="1100" b="0" i="1">
                <a:solidFill>
                  <a:srgbClr val="000000"/>
                </a:solidFill>
                <a:effectLst/>
                <a:latin typeface="Franklin Gothic Book" panose="020B0503020102020204" pitchFamily="34" charset="0"/>
                <a:ea typeface="Times New Roman" panose="02020603050405020304" pitchFamily="18" charset="0"/>
              </a:rPr>
              <a:t>del</a:t>
            </a:r>
            <a:r>
              <a:rPr lang="it-IT" sz="1100" b="0" i="1" spc="-15">
                <a:solidFill>
                  <a:srgbClr val="000000"/>
                </a:solidFill>
                <a:effectLst/>
                <a:latin typeface="Franklin Gothic Book" panose="020B0503020102020204" pitchFamily="34" charset="0"/>
                <a:ea typeface="Times New Roman" panose="02020603050405020304" pitchFamily="18" charset="0"/>
              </a:rPr>
              <a:t> </a:t>
            </a:r>
            <a:r>
              <a:rPr lang="it-IT" sz="1100" b="0" i="1">
                <a:solidFill>
                  <a:srgbClr val="000000"/>
                </a:solidFill>
                <a:effectLst/>
                <a:latin typeface="Franklin Gothic Book" panose="020B0503020102020204" pitchFamily="34" charset="0"/>
                <a:ea typeface="Times New Roman" panose="02020603050405020304" pitchFamily="18" charset="0"/>
              </a:rPr>
              <a:t>DPR</a:t>
            </a:r>
            <a:r>
              <a:rPr lang="it-IT" sz="1100" b="0" i="1" spc="-20">
                <a:solidFill>
                  <a:srgbClr val="000000"/>
                </a:solidFill>
                <a:effectLst/>
                <a:latin typeface="Franklin Gothic Book" panose="020B0503020102020204" pitchFamily="34" charset="0"/>
                <a:ea typeface="Times New Roman" panose="02020603050405020304" pitchFamily="18" charset="0"/>
              </a:rPr>
              <a:t> </a:t>
            </a:r>
            <a:r>
              <a:rPr lang="it-IT" sz="1100" b="0" i="1">
                <a:solidFill>
                  <a:srgbClr val="000000"/>
                </a:solidFill>
                <a:effectLst/>
                <a:latin typeface="Franklin Gothic Book" panose="020B0503020102020204" pitchFamily="34" charset="0"/>
                <a:ea typeface="Times New Roman" panose="02020603050405020304" pitchFamily="18" charset="0"/>
              </a:rPr>
              <a:t>n.</a:t>
            </a:r>
            <a:r>
              <a:rPr lang="it-IT" sz="1100" b="0" i="1" spc="-15">
                <a:solidFill>
                  <a:srgbClr val="000000"/>
                </a:solidFill>
                <a:effectLst/>
                <a:latin typeface="Franklin Gothic Book" panose="020B0503020102020204" pitchFamily="34" charset="0"/>
                <a:ea typeface="Times New Roman" panose="02020603050405020304" pitchFamily="18" charset="0"/>
              </a:rPr>
              <a:t> </a:t>
            </a:r>
            <a:r>
              <a:rPr lang="it-IT" sz="1100" b="0" i="1" spc="-10">
                <a:solidFill>
                  <a:srgbClr val="000000"/>
                </a:solidFill>
                <a:effectLst/>
                <a:latin typeface="Franklin Gothic Book" panose="020B0503020102020204" pitchFamily="34" charset="0"/>
                <a:ea typeface="Times New Roman" panose="02020603050405020304" pitchFamily="18" charset="0"/>
              </a:rPr>
              <a:t>380/2001</a:t>
            </a:r>
            <a:endParaRPr lang="it-IT" sz="1100" b="0">
              <a:effectLst/>
              <a:latin typeface="Franklin Gothic Book" panose="020B0503020102020204" pitchFamily="34" charset="0"/>
              <a:ea typeface="Times New Roman" panose="02020603050405020304" pitchFamily="18" charset="0"/>
            </a:endParaRPr>
          </a:p>
          <a:p>
            <a:pPr marL="67945" marR="64135" algn="just"/>
            <a:r>
              <a:rPr lang="it-IT" sz="1100" b="0" i="1">
                <a:solidFill>
                  <a:srgbClr val="000000"/>
                </a:solidFill>
                <a:effectLst/>
                <a:latin typeface="Franklin Gothic Book" panose="020B0503020102020204" pitchFamily="34" charset="0"/>
                <a:ea typeface="Times New Roman" panose="02020603050405020304" pitchFamily="18" charset="0"/>
              </a:rPr>
              <a:t>Deroghe</a:t>
            </a:r>
            <a:r>
              <a:rPr lang="it-IT" sz="1100" b="0" i="1" spc="-35">
                <a:solidFill>
                  <a:srgbClr val="000000"/>
                </a:solidFill>
                <a:effectLst/>
                <a:latin typeface="Franklin Gothic Book" panose="020B0503020102020204" pitchFamily="34" charset="0"/>
                <a:ea typeface="Times New Roman" panose="02020603050405020304" pitchFamily="18" charset="0"/>
              </a:rPr>
              <a:t> </a:t>
            </a:r>
            <a:r>
              <a:rPr lang="it-IT" sz="1100" b="0" i="1">
                <a:solidFill>
                  <a:srgbClr val="000000"/>
                </a:solidFill>
                <a:effectLst/>
                <a:latin typeface="Franklin Gothic Book" panose="020B0503020102020204" pitchFamily="34" charset="0"/>
                <a:ea typeface="Times New Roman" panose="02020603050405020304" pitchFamily="18" charset="0"/>
              </a:rPr>
              <a:t>in</a:t>
            </a:r>
            <a:r>
              <a:rPr lang="it-IT" sz="1100" b="0" i="1" spc="-35">
                <a:solidFill>
                  <a:srgbClr val="000000"/>
                </a:solidFill>
                <a:effectLst/>
                <a:latin typeface="Franklin Gothic Book" panose="020B0503020102020204" pitchFamily="34" charset="0"/>
                <a:ea typeface="Times New Roman" panose="02020603050405020304" pitchFamily="18" charset="0"/>
              </a:rPr>
              <a:t> </a:t>
            </a:r>
            <a:r>
              <a:rPr lang="it-IT" sz="1100" b="0" i="1">
                <a:solidFill>
                  <a:srgbClr val="000000"/>
                </a:solidFill>
                <a:effectLst/>
                <a:latin typeface="Franklin Gothic Book" panose="020B0503020102020204" pitchFamily="34" charset="0"/>
                <a:ea typeface="Times New Roman" panose="02020603050405020304" pitchFamily="18" charset="0"/>
              </a:rPr>
              <a:t>materia</a:t>
            </a:r>
            <a:r>
              <a:rPr lang="it-IT" sz="1100" b="0" i="1" spc="-30">
                <a:solidFill>
                  <a:srgbClr val="000000"/>
                </a:solidFill>
                <a:effectLst/>
                <a:latin typeface="Franklin Gothic Book" panose="020B0503020102020204" pitchFamily="34" charset="0"/>
                <a:ea typeface="Times New Roman" panose="02020603050405020304" pitchFamily="18" charset="0"/>
              </a:rPr>
              <a:t> </a:t>
            </a:r>
            <a:r>
              <a:rPr lang="it-IT" sz="1100" b="0" i="1">
                <a:solidFill>
                  <a:srgbClr val="000000"/>
                </a:solidFill>
                <a:effectLst/>
                <a:latin typeface="Franklin Gothic Book" panose="020B0503020102020204" pitchFamily="34" charset="0"/>
                <a:ea typeface="Times New Roman" panose="02020603050405020304" pitchFamily="18" charset="0"/>
              </a:rPr>
              <a:t>di</a:t>
            </a:r>
            <a:r>
              <a:rPr lang="it-IT" sz="1100" b="0" i="1" spc="-35">
                <a:solidFill>
                  <a:srgbClr val="000000"/>
                </a:solidFill>
                <a:effectLst/>
                <a:latin typeface="Franklin Gothic Book" panose="020B0503020102020204" pitchFamily="34" charset="0"/>
                <a:ea typeface="Times New Roman" panose="02020603050405020304" pitchFamily="18" charset="0"/>
              </a:rPr>
              <a:t> </a:t>
            </a:r>
            <a:r>
              <a:rPr lang="it-IT" sz="1100" b="0" i="1">
                <a:solidFill>
                  <a:srgbClr val="000000"/>
                </a:solidFill>
                <a:effectLst/>
                <a:latin typeface="Franklin Gothic Book" panose="020B0503020102020204" pitchFamily="34" charset="0"/>
                <a:ea typeface="Times New Roman" panose="02020603050405020304" pitchFamily="18" charset="0"/>
              </a:rPr>
              <a:t>limiti</a:t>
            </a:r>
            <a:r>
              <a:rPr lang="it-IT" sz="1100" b="0" i="1" spc="-35">
                <a:solidFill>
                  <a:srgbClr val="000000"/>
                </a:solidFill>
                <a:effectLst/>
                <a:latin typeface="Franklin Gothic Book" panose="020B0503020102020204" pitchFamily="34" charset="0"/>
                <a:ea typeface="Times New Roman" panose="02020603050405020304" pitchFamily="18" charset="0"/>
              </a:rPr>
              <a:t> </a:t>
            </a:r>
            <a:r>
              <a:rPr lang="it-IT" sz="1100" b="0" i="1">
                <a:solidFill>
                  <a:srgbClr val="000000"/>
                </a:solidFill>
                <a:effectLst/>
                <a:latin typeface="Franklin Gothic Book" panose="020B0503020102020204" pitchFamily="34" charset="0"/>
                <a:ea typeface="Times New Roman" panose="02020603050405020304" pitchFamily="18" charset="0"/>
              </a:rPr>
              <a:t>di</a:t>
            </a:r>
            <a:r>
              <a:rPr lang="it-IT" sz="1100" b="0" i="1" spc="-35">
                <a:solidFill>
                  <a:srgbClr val="000000"/>
                </a:solidFill>
                <a:effectLst/>
                <a:latin typeface="Franklin Gothic Book" panose="020B0503020102020204" pitchFamily="34" charset="0"/>
                <a:ea typeface="Times New Roman" panose="02020603050405020304" pitchFamily="18" charset="0"/>
              </a:rPr>
              <a:t> </a:t>
            </a:r>
            <a:r>
              <a:rPr lang="it-IT" sz="1100" b="0" i="1">
                <a:solidFill>
                  <a:srgbClr val="000000"/>
                </a:solidFill>
                <a:effectLst/>
                <a:latin typeface="Franklin Gothic Book" panose="020B0503020102020204" pitchFamily="34" charset="0"/>
                <a:ea typeface="Times New Roman" panose="02020603050405020304" pitchFamily="18" charset="0"/>
              </a:rPr>
              <a:t>distanza</a:t>
            </a:r>
            <a:r>
              <a:rPr lang="it-IT" sz="1100" b="0" i="1" spc="-30">
                <a:solidFill>
                  <a:srgbClr val="000000"/>
                </a:solidFill>
                <a:effectLst/>
                <a:latin typeface="Franklin Gothic Book" panose="020B0503020102020204" pitchFamily="34" charset="0"/>
                <a:ea typeface="Times New Roman" panose="02020603050405020304" pitchFamily="18" charset="0"/>
              </a:rPr>
              <a:t> </a:t>
            </a:r>
            <a:r>
              <a:rPr lang="it-IT" sz="1100" b="0" i="1">
                <a:solidFill>
                  <a:srgbClr val="000000"/>
                </a:solidFill>
                <a:effectLst/>
                <a:latin typeface="Franklin Gothic Book" panose="020B0503020102020204" pitchFamily="34" charset="0"/>
                <a:ea typeface="Times New Roman" panose="02020603050405020304" pitchFamily="18" charset="0"/>
              </a:rPr>
              <a:t>tra </a:t>
            </a:r>
            <a:r>
              <a:rPr lang="it-IT" sz="1100" b="0" i="1" spc="-10">
                <a:solidFill>
                  <a:srgbClr val="000000"/>
                </a:solidFill>
                <a:effectLst/>
                <a:latin typeface="Franklin Gothic Book" panose="020B0503020102020204" pitchFamily="34" charset="0"/>
                <a:ea typeface="Times New Roman" panose="02020603050405020304" pitchFamily="18" charset="0"/>
              </a:rPr>
              <a:t>fabbricati</a:t>
            </a:r>
            <a:endParaRPr lang="it-IT" sz="1100" b="0">
              <a:effectLst/>
              <a:latin typeface="Franklin Gothic Book" panose="020B0503020102020204" pitchFamily="34" charset="0"/>
              <a:ea typeface="Times New Roman" panose="02020603050405020304" pitchFamily="18" charset="0"/>
            </a:endParaRPr>
          </a:p>
          <a:p>
            <a:r>
              <a:rPr lang="it-IT" sz="1100" b="0" i="1">
                <a:solidFill>
                  <a:srgbClr val="000000"/>
                </a:solidFill>
                <a:effectLst/>
                <a:latin typeface="Franklin Gothic Book" panose="020B0503020102020204" pitchFamily="34" charset="0"/>
                <a:ea typeface="Times New Roman" panose="02020603050405020304" pitchFamily="18" charset="0"/>
              </a:rPr>
              <a:t>1–quater. Al fine di incentivare l’ampliamento dell’offerta abitativa limitando il consumo di nuovo suolo, gli interventi di recupero dei sottotetti sono comunque</a:t>
            </a:r>
            <a:r>
              <a:rPr lang="it-IT" sz="1100" b="0" i="1" spc="-25">
                <a:solidFill>
                  <a:srgbClr val="000000"/>
                </a:solidFill>
                <a:effectLst/>
                <a:latin typeface="Franklin Gothic Book" panose="020B0503020102020204" pitchFamily="34" charset="0"/>
                <a:ea typeface="Times New Roman" panose="02020603050405020304" pitchFamily="18" charset="0"/>
              </a:rPr>
              <a:t> </a:t>
            </a:r>
            <a:r>
              <a:rPr lang="it-IT" sz="1100" b="0" i="1">
                <a:solidFill>
                  <a:srgbClr val="000000"/>
                </a:solidFill>
                <a:effectLst/>
                <a:latin typeface="Franklin Gothic Book" panose="020B0503020102020204" pitchFamily="34" charset="0"/>
                <a:ea typeface="Times New Roman" panose="02020603050405020304" pitchFamily="18" charset="0"/>
              </a:rPr>
              <a:t>consentiti,</a:t>
            </a:r>
            <a:r>
              <a:rPr lang="it-IT" sz="1100" b="0" i="1" spc="-25">
                <a:solidFill>
                  <a:srgbClr val="000000"/>
                </a:solidFill>
                <a:effectLst/>
                <a:latin typeface="Franklin Gothic Book" panose="020B0503020102020204" pitchFamily="34" charset="0"/>
                <a:ea typeface="Times New Roman" panose="02020603050405020304" pitchFamily="18" charset="0"/>
              </a:rPr>
              <a:t> </a:t>
            </a:r>
            <a:r>
              <a:rPr lang="it-IT" sz="1100" b="0" i="1">
                <a:solidFill>
                  <a:srgbClr val="000000"/>
                </a:solidFill>
                <a:effectLst/>
                <a:latin typeface="Franklin Gothic Book" panose="020B0503020102020204" pitchFamily="34" charset="0"/>
                <a:ea typeface="Times New Roman" panose="02020603050405020304" pitchFamily="18" charset="0"/>
              </a:rPr>
              <a:t>nei</a:t>
            </a:r>
            <a:r>
              <a:rPr lang="it-IT" sz="1100" b="0" i="1" spc="-25">
                <a:solidFill>
                  <a:srgbClr val="000000"/>
                </a:solidFill>
                <a:effectLst/>
                <a:latin typeface="Franklin Gothic Book" panose="020B0503020102020204" pitchFamily="34" charset="0"/>
                <a:ea typeface="Times New Roman" panose="02020603050405020304" pitchFamily="18" charset="0"/>
              </a:rPr>
              <a:t> </a:t>
            </a:r>
            <a:r>
              <a:rPr lang="it-IT" sz="1100" b="0" i="1">
                <a:solidFill>
                  <a:srgbClr val="000000"/>
                </a:solidFill>
                <a:effectLst/>
                <a:latin typeface="Franklin Gothic Book" panose="020B0503020102020204" pitchFamily="34" charset="0"/>
                <a:ea typeface="Times New Roman" panose="02020603050405020304" pitchFamily="18" charset="0"/>
              </a:rPr>
              <a:t>limiti</a:t>
            </a:r>
            <a:r>
              <a:rPr lang="it-IT" sz="1100" b="0" i="1" spc="-25">
                <a:solidFill>
                  <a:srgbClr val="000000"/>
                </a:solidFill>
                <a:effectLst/>
                <a:latin typeface="Franklin Gothic Book" panose="020B0503020102020204" pitchFamily="34" charset="0"/>
                <a:ea typeface="Times New Roman" panose="02020603050405020304" pitchFamily="18" charset="0"/>
              </a:rPr>
              <a:t> </a:t>
            </a:r>
            <a:r>
              <a:rPr lang="it-IT" sz="1100" b="0" i="1">
                <a:solidFill>
                  <a:srgbClr val="000000"/>
                </a:solidFill>
                <a:effectLst/>
                <a:latin typeface="Franklin Gothic Book" panose="020B0503020102020204" pitchFamily="34" charset="0"/>
                <a:ea typeface="Times New Roman" panose="02020603050405020304" pitchFamily="18" charset="0"/>
              </a:rPr>
              <a:t>e</a:t>
            </a:r>
            <a:r>
              <a:rPr lang="it-IT" sz="1100" b="0" i="1" spc="-25">
                <a:solidFill>
                  <a:srgbClr val="000000"/>
                </a:solidFill>
                <a:effectLst/>
                <a:latin typeface="Franklin Gothic Book" panose="020B0503020102020204" pitchFamily="34" charset="0"/>
                <a:ea typeface="Times New Roman" panose="02020603050405020304" pitchFamily="18" charset="0"/>
              </a:rPr>
              <a:t> </a:t>
            </a:r>
            <a:r>
              <a:rPr lang="it-IT" sz="1100" b="0" i="1">
                <a:solidFill>
                  <a:srgbClr val="000000"/>
                </a:solidFill>
                <a:effectLst/>
                <a:latin typeface="Franklin Gothic Book" panose="020B0503020102020204" pitchFamily="34" charset="0"/>
                <a:ea typeface="Times New Roman" panose="02020603050405020304" pitchFamily="18" charset="0"/>
              </a:rPr>
              <a:t>secondo</a:t>
            </a:r>
            <a:r>
              <a:rPr lang="it-IT" sz="1100" b="0" i="1" spc="-25">
                <a:solidFill>
                  <a:srgbClr val="000000"/>
                </a:solidFill>
                <a:effectLst/>
                <a:latin typeface="Franklin Gothic Book" panose="020B0503020102020204" pitchFamily="34" charset="0"/>
                <a:ea typeface="Times New Roman" panose="02020603050405020304" pitchFamily="18" charset="0"/>
              </a:rPr>
              <a:t> </a:t>
            </a:r>
            <a:r>
              <a:rPr lang="it-IT" sz="1100" b="0" i="1">
                <a:solidFill>
                  <a:srgbClr val="000000"/>
                </a:solidFill>
                <a:effectLst/>
                <a:latin typeface="Franklin Gothic Book" panose="020B0503020102020204" pitchFamily="34" charset="0"/>
                <a:ea typeface="Times New Roman" panose="02020603050405020304" pitchFamily="18" charset="0"/>
              </a:rPr>
              <a:t>le procedure previsti dalla legge regionale, anche quando l’intervento di recupero non consenta il rispetto delle distanze minime tra</a:t>
            </a:r>
            <a:r>
              <a:rPr lang="it-IT" sz="1100" b="0" i="1" spc="-35">
                <a:solidFill>
                  <a:srgbClr val="000000"/>
                </a:solidFill>
                <a:effectLst/>
                <a:latin typeface="Franklin Gothic Book" panose="020B0503020102020204" pitchFamily="34" charset="0"/>
                <a:ea typeface="Times New Roman" panose="02020603050405020304" pitchFamily="18" charset="0"/>
              </a:rPr>
              <a:t> </a:t>
            </a:r>
            <a:r>
              <a:rPr lang="it-IT" sz="1100" b="0" i="1">
                <a:solidFill>
                  <a:srgbClr val="000000"/>
                </a:solidFill>
                <a:effectLst/>
                <a:latin typeface="Franklin Gothic Book" panose="020B0503020102020204" pitchFamily="34" charset="0"/>
                <a:ea typeface="Times New Roman" panose="02020603050405020304" pitchFamily="18" charset="0"/>
              </a:rPr>
              <a:t>gli</a:t>
            </a:r>
            <a:r>
              <a:rPr lang="it-IT" sz="1100" b="0" i="1" spc="-40">
                <a:solidFill>
                  <a:srgbClr val="000000"/>
                </a:solidFill>
                <a:effectLst/>
                <a:latin typeface="Franklin Gothic Book" panose="020B0503020102020204" pitchFamily="34" charset="0"/>
                <a:ea typeface="Times New Roman" panose="02020603050405020304" pitchFamily="18" charset="0"/>
              </a:rPr>
              <a:t> </a:t>
            </a:r>
            <a:r>
              <a:rPr lang="it-IT" sz="1100" b="0" i="1">
                <a:solidFill>
                  <a:srgbClr val="000000"/>
                </a:solidFill>
                <a:effectLst/>
                <a:latin typeface="Franklin Gothic Book" panose="020B0503020102020204" pitchFamily="34" charset="0"/>
                <a:ea typeface="Times New Roman" panose="02020603050405020304" pitchFamily="18" charset="0"/>
              </a:rPr>
              <a:t>edifici</a:t>
            </a:r>
            <a:r>
              <a:rPr lang="it-IT" sz="1100" b="0" i="1" spc="-45">
                <a:solidFill>
                  <a:srgbClr val="000000"/>
                </a:solidFill>
                <a:effectLst/>
                <a:latin typeface="Franklin Gothic Book" panose="020B0503020102020204" pitchFamily="34" charset="0"/>
                <a:ea typeface="Times New Roman" panose="02020603050405020304" pitchFamily="18" charset="0"/>
              </a:rPr>
              <a:t> </a:t>
            </a:r>
            <a:r>
              <a:rPr lang="it-IT" sz="1100" b="0" i="1">
                <a:solidFill>
                  <a:srgbClr val="000000"/>
                </a:solidFill>
                <a:effectLst/>
                <a:latin typeface="Franklin Gothic Book" panose="020B0503020102020204" pitchFamily="34" charset="0"/>
                <a:ea typeface="Times New Roman" panose="02020603050405020304" pitchFamily="18" charset="0"/>
              </a:rPr>
              <a:t>e</a:t>
            </a:r>
            <a:r>
              <a:rPr lang="it-IT" sz="1100" b="0" i="1" spc="-45">
                <a:solidFill>
                  <a:srgbClr val="000000"/>
                </a:solidFill>
                <a:effectLst/>
                <a:latin typeface="Franklin Gothic Book" panose="020B0503020102020204" pitchFamily="34" charset="0"/>
                <a:ea typeface="Times New Roman" panose="02020603050405020304" pitchFamily="18" charset="0"/>
              </a:rPr>
              <a:t> </a:t>
            </a:r>
            <a:r>
              <a:rPr lang="it-IT" sz="1100" b="0" i="1">
                <a:solidFill>
                  <a:srgbClr val="000000"/>
                </a:solidFill>
                <a:effectLst/>
                <a:latin typeface="Franklin Gothic Book" panose="020B0503020102020204" pitchFamily="34" charset="0"/>
                <a:ea typeface="Times New Roman" panose="02020603050405020304" pitchFamily="18" charset="0"/>
              </a:rPr>
              <a:t>dai</a:t>
            </a:r>
            <a:r>
              <a:rPr lang="it-IT" sz="1100" b="0" i="1" spc="-40">
                <a:solidFill>
                  <a:srgbClr val="000000"/>
                </a:solidFill>
                <a:effectLst/>
                <a:latin typeface="Franklin Gothic Book" panose="020B0503020102020204" pitchFamily="34" charset="0"/>
                <a:ea typeface="Times New Roman" panose="02020603050405020304" pitchFamily="18" charset="0"/>
              </a:rPr>
              <a:t> </a:t>
            </a:r>
            <a:r>
              <a:rPr lang="it-IT" sz="1100" b="0" i="1">
                <a:solidFill>
                  <a:srgbClr val="000000"/>
                </a:solidFill>
                <a:effectLst/>
                <a:latin typeface="Franklin Gothic Book" panose="020B0503020102020204" pitchFamily="34" charset="0"/>
                <a:ea typeface="Times New Roman" panose="02020603050405020304" pitchFamily="18" charset="0"/>
              </a:rPr>
              <a:t>confini,</a:t>
            </a:r>
            <a:r>
              <a:rPr lang="it-IT" sz="1100" b="0" i="1" spc="-45">
                <a:solidFill>
                  <a:srgbClr val="000000"/>
                </a:solidFill>
                <a:effectLst/>
                <a:latin typeface="Franklin Gothic Book" panose="020B0503020102020204" pitchFamily="34" charset="0"/>
                <a:ea typeface="Times New Roman" panose="02020603050405020304" pitchFamily="18" charset="0"/>
              </a:rPr>
              <a:t> </a:t>
            </a:r>
            <a:r>
              <a:rPr lang="it-IT" sz="1100" b="0" i="1">
                <a:solidFill>
                  <a:srgbClr val="000000"/>
                </a:solidFill>
                <a:effectLst/>
                <a:latin typeface="Franklin Gothic Book" panose="020B0503020102020204" pitchFamily="34" charset="0"/>
                <a:ea typeface="Times New Roman" panose="02020603050405020304" pitchFamily="18" charset="0"/>
              </a:rPr>
              <a:t>a</a:t>
            </a:r>
            <a:r>
              <a:rPr lang="it-IT" sz="1100" b="0" i="1" spc="-35">
                <a:solidFill>
                  <a:srgbClr val="000000"/>
                </a:solidFill>
                <a:effectLst/>
                <a:latin typeface="Franklin Gothic Book" panose="020B0503020102020204" pitchFamily="34" charset="0"/>
                <a:ea typeface="Times New Roman" panose="02020603050405020304" pitchFamily="18" charset="0"/>
              </a:rPr>
              <a:t> </a:t>
            </a:r>
            <a:r>
              <a:rPr lang="it-IT" sz="1100" b="0" i="1">
                <a:solidFill>
                  <a:srgbClr val="000000"/>
                </a:solidFill>
                <a:effectLst/>
                <a:latin typeface="Franklin Gothic Book" panose="020B0503020102020204" pitchFamily="34" charset="0"/>
                <a:ea typeface="Times New Roman" panose="02020603050405020304" pitchFamily="18" charset="0"/>
              </a:rPr>
              <a:t>condizione</a:t>
            </a:r>
            <a:r>
              <a:rPr lang="it-IT" sz="1100" b="0" i="1" spc="-40">
                <a:solidFill>
                  <a:srgbClr val="000000"/>
                </a:solidFill>
                <a:effectLst/>
                <a:latin typeface="Franklin Gothic Book" panose="020B0503020102020204" pitchFamily="34" charset="0"/>
                <a:ea typeface="Times New Roman" panose="02020603050405020304" pitchFamily="18" charset="0"/>
              </a:rPr>
              <a:t> </a:t>
            </a:r>
            <a:r>
              <a:rPr lang="it-IT" sz="1100" b="0" i="1">
                <a:solidFill>
                  <a:srgbClr val="000000"/>
                </a:solidFill>
                <a:effectLst/>
                <a:latin typeface="Franklin Gothic Book" panose="020B0503020102020204" pitchFamily="34" charset="0"/>
                <a:ea typeface="Times New Roman" panose="02020603050405020304" pitchFamily="18" charset="0"/>
              </a:rPr>
              <a:t>che siano rispettati i limiti di distanza vigenti all’epoca della realizzazione dell’edificio, che non siano apportate modifiche, nella forma e nella superficie, all’area del sottotetto, come delimitata dalle pareti perimetrali, e che sia rispettata l’altezza massima dell’edificio assentita dal titolo che ne ha previsto la costruzione. Resta fermo quanto previsto dalle leggi regionali più favorevoli»</a:t>
            </a:r>
            <a:endParaRPr lang="it-IT" sz="1100" b="0">
              <a:latin typeface="Franklin Gothic Book" panose="020B0503020102020204" pitchFamily="34" charset="0"/>
            </a:endParaRPr>
          </a:p>
        </p:txBody>
      </p:sp>
      <p:sp>
        <p:nvSpPr>
          <p:cNvPr id="5" name="Segnaposto testo 4">
            <a:extLst>
              <a:ext uri="{FF2B5EF4-FFF2-40B4-BE49-F238E27FC236}">
                <a16:creationId xmlns:a16="http://schemas.microsoft.com/office/drawing/2014/main" id="{26745B0B-0262-FF60-9A57-2FA9A718ADCB}"/>
              </a:ext>
            </a:extLst>
          </p:cNvPr>
          <p:cNvSpPr>
            <a:spLocks noGrp="1"/>
          </p:cNvSpPr>
          <p:nvPr>
            <p:ph type="body" sz="quarter" idx="3"/>
          </p:nvPr>
        </p:nvSpPr>
        <p:spPr>
          <a:xfrm>
            <a:off x="3923415" y="1119324"/>
            <a:ext cx="8103739" cy="2309676"/>
          </a:xfrm>
        </p:spPr>
        <p:txBody>
          <a:bodyPr/>
          <a:lstStyle/>
          <a:p>
            <a:pPr marL="67945" marR="60325" algn="just">
              <a:spcBef>
                <a:spcPts val="1145"/>
              </a:spcBef>
              <a:spcAft>
                <a:spcPts val="0"/>
              </a:spcAft>
            </a:pPr>
            <a:r>
              <a:rPr lang="it-IT" sz="1600" b="0">
                <a:solidFill>
                  <a:schemeClr val="tx2">
                    <a:lumMod val="25000"/>
                  </a:schemeClr>
                </a:solidFill>
                <a:effectLst/>
                <a:latin typeface="Franklin Gothic Book" panose="020B0503020102020204" pitchFamily="34" charset="0"/>
                <a:ea typeface="Times New Roman" panose="02020603050405020304" pitchFamily="18" charset="0"/>
              </a:rPr>
              <a:t>Il nuovo comma 1-</a:t>
            </a:r>
            <a:r>
              <a:rPr lang="it-IT" sz="1600" b="0" i="1">
                <a:solidFill>
                  <a:schemeClr val="tx2">
                    <a:lumMod val="25000"/>
                  </a:schemeClr>
                </a:solidFill>
                <a:effectLst/>
                <a:latin typeface="Franklin Gothic Book" panose="020B0503020102020204" pitchFamily="34" charset="0"/>
                <a:ea typeface="Times New Roman" panose="02020603050405020304" pitchFamily="18" charset="0"/>
              </a:rPr>
              <a:t>quater </a:t>
            </a:r>
            <a:r>
              <a:rPr lang="it-IT" sz="1600" b="0">
                <a:solidFill>
                  <a:schemeClr val="tx2">
                    <a:lumMod val="25000"/>
                  </a:schemeClr>
                </a:solidFill>
                <a:effectLst/>
                <a:latin typeface="Franklin Gothic Book" panose="020B0503020102020204" pitchFamily="34" charset="0"/>
                <a:ea typeface="Times New Roman" panose="02020603050405020304" pitchFamily="18" charset="0"/>
              </a:rPr>
              <a:t>dell’art. 2</a:t>
            </a:r>
            <a:r>
              <a:rPr lang="it-IT" sz="1600" b="0" i="1">
                <a:solidFill>
                  <a:schemeClr val="tx2">
                    <a:lumMod val="25000"/>
                  </a:schemeClr>
                </a:solidFill>
                <a:effectLst/>
                <a:latin typeface="Franklin Gothic Book" panose="020B0503020102020204" pitchFamily="34" charset="0"/>
                <a:ea typeface="Times New Roman" panose="02020603050405020304" pitchFamily="18" charset="0"/>
              </a:rPr>
              <a:t>-bis </a:t>
            </a:r>
            <a:r>
              <a:rPr lang="it-IT" sz="1600" b="0">
                <a:solidFill>
                  <a:schemeClr val="tx2">
                    <a:lumMod val="25000"/>
                  </a:schemeClr>
                </a:solidFill>
                <a:effectLst/>
                <a:latin typeface="Franklin Gothic Book" panose="020B0503020102020204" pitchFamily="34" charset="0"/>
                <a:ea typeface="Times New Roman" panose="02020603050405020304" pitchFamily="18" charset="0"/>
              </a:rPr>
              <a:t>del TUE consente, nei limiti e secondo le procedure previsti dalla legge regionale, il </a:t>
            </a:r>
            <a:r>
              <a:rPr lang="it-IT" sz="1600" b="0" u="sng">
                <a:solidFill>
                  <a:schemeClr val="tx2">
                    <a:lumMod val="25000"/>
                  </a:schemeClr>
                </a:solidFill>
                <a:effectLst/>
                <a:latin typeface="Franklin Gothic Book" panose="020B0503020102020204" pitchFamily="34" charset="0"/>
                <a:ea typeface="Times New Roman" panose="02020603050405020304" pitchFamily="18" charset="0"/>
              </a:rPr>
              <a:t>recupero dei</a:t>
            </a:r>
            <a:r>
              <a:rPr lang="it-IT" sz="1600" b="0">
                <a:solidFill>
                  <a:schemeClr val="tx2">
                    <a:lumMod val="25000"/>
                  </a:schemeClr>
                </a:solidFill>
                <a:effectLst/>
                <a:latin typeface="Franklin Gothic Book" panose="020B0503020102020204" pitchFamily="34" charset="0"/>
                <a:ea typeface="Times New Roman" panose="02020603050405020304" pitchFamily="18" charset="0"/>
              </a:rPr>
              <a:t> </a:t>
            </a:r>
            <a:r>
              <a:rPr lang="it-IT" sz="1600" b="0" u="sng">
                <a:solidFill>
                  <a:schemeClr val="tx2">
                    <a:lumMod val="25000"/>
                  </a:schemeClr>
                </a:solidFill>
                <a:effectLst/>
                <a:latin typeface="Franklin Gothic Book" panose="020B0503020102020204" pitchFamily="34" charset="0"/>
                <a:ea typeface="Times New Roman" panose="02020603050405020304" pitchFamily="18" charset="0"/>
              </a:rPr>
              <a:t>sottotetti</a:t>
            </a:r>
            <a:r>
              <a:rPr lang="it-IT" sz="1600" b="0">
                <a:solidFill>
                  <a:schemeClr val="tx2">
                    <a:lumMod val="25000"/>
                  </a:schemeClr>
                </a:solidFill>
                <a:effectLst/>
                <a:latin typeface="Franklin Gothic Book" panose="020B0503020102020204" pitchFamily="34" charset="0"/>
                <a:ea typeface="Times New Roman" panose="02020603050405020304" pitchFamily="18" charset="0"/>
              </a:rPr>
              <a:t>, </a:t>
            </a:r>
            <a:r>
              <a:rPr lang="it-IT" sz="1600">
                <a:solidFill>
                  <a:schemeClr val="tx2">
                    <a:lumMod val="25000"/>
                  </a:schemeClr>
                </a:solidFill>
                <a:effectLst/>
                <a:latin typeface="Franklin Gothic Book" panose="020B0503020102020204" pitchFamily="34" charset="0"/>
                <a:ea typeface="Times New Roman" panose="02020603050405020304" pitchFamily="18" charset="0"/>
              </a:rPr>
              <a:t>anche in deroga</a:t>
            </a:r>
            <a:r>
              <a:rPr lang="it-IT" sz="1600" spc="-5">
                <a:solidFill>
                  <a:schemeClr val="tx2">
                    <a:lumMod val="25000"/>
                  </a:schemeClr>
                </a:solidFill>
                <a:effectLst/>
                <a:latin typeface="Franklin Gothic Book" panose="020B0503020102020204" pitchFamily="34" charset="0"/>
                <a:ea typeface="Times New Roman" panose="02020603050405020304" pitchFamily="18" charset="0"/>
              </a:rPr>
              <a:t> </a:t>
            </a:r>
            <a:r>
              <a:rPr lang="it-IT" sz="1600">
                <a:solidFill>
                  <a:schemeClr val="tx2">
                    <a:lumMod val="25000"/>
                  </a:schemeClr>
                </a:solidFill>
                <a:effectLst/>
                <a:latin typeface="Franklin Gothic Book" panose="020B0503020102020204" pitchFamily="34" charset="0"/>
                <a:ea typeface="Times New Roman" panose="02020603050405020304" pitchFamily="18" charset="0"/>
              </a:rPr>
              <a:t>alle distanze minime</a:t>
            </a:r>
            <a:r>
              <a:rPr lang="it-IT" sz="1600" spc="-5">
                <a:solidFill>
                  <a:schemeClr val="tx2">
                    <a:lumMod val="25000"/>
                  </a:schemeClr>
                </a:solidFill>
                <a:effectLst/>
                <a:latin typeface="Franklin Gothic Book" panose="020B0503020102020204" pitchFamily="34" charset="0"/>
                <a:ea typeface="Times New Roman" panose="02020603050405020304" pitchFamily="18" charset="0"/>
              </a:rPr>
              <a:t> </a:t>
            </a:r>
            <a:r>
              <a:rPr lang="it-IT" sz="1600">
                <a:solidFill>
                  <a:schemeClr val="tx2">
                    <a:lumMod val="25000"/>
                  </a:schemeClr>
                </a:solidFill>
                <a:effectLst/>
                <a:latin typeface="Franklin Gothic Book" panose="020B0503020102020204" pitchFamily="34" charset="0"/>
                <a:ea typeface="Times New Roman" panose="02020603050405020304" pitchFamily="18" charset="0"/>
              </a:rPr>
              <a:t>tra edifici e dai confini</a:t>
            </a:r>
            <a:r>
              <a:rPr lang="it-IT" sz="1600" b="0">
                <a:solidFill>
                  <a:schemeClr val="tx2">
                    <a:lumMod val="25000"/>
                  </a:schemeClr>
                </a:solidFill>
                <a:effectLst/>
                <a:latin typeface="Franklin Gothic Book" panose="020B0503020102020204" pitchFamily="34" charset="0"/>
                <a:ea typeface="Times New Roman" panose="02020603050405020304" pitchFamily="18" charset="0"/>
              </a:rPr>
              <a:t> a condizione </a:t>
            </a:r>
            <a:r>
              <a:rPr lang="it-IT" sz="1600" b="0" spc="-20">
                <a:solidFill>
                  <a:schemeClr val="tx2">
                    <a:lumMod val="25000"/>
                  </a:schemeClr>
                </a:solidFill>
                <a:effectLst/>
                <a:latin typeface="Franklin Gothic Book" panose="020B0503020102020204" pitchFamily="34" charset="0"/>
                <a:ea typeface="Times New Roman" panose="02020603050405020304" pitchFamily="18" charset="0"/>
              </a:rPr>
              <a:t>che:</a:t>
            </a:r>
            <a:endParaRPr lang="it-IT" sz="1600" b="0">
              <a:solidFill>
                <a:schemeClr val="tx2">
                  <a:lumMod val="25000"/>
                </a:schemeClr>
              </a:solidFill>
              <a:effectLst/>
              <a:latin typeface="Franklin Gothic Book" panose="020B0503020102020204" pitchFamily="34" charset="0"/>
              <a:ea typeface="Times New Roman" panose="02020603050405020304" pitchFamily="18" charset="0"/>
            </a:endParaRPr>
          </a:p>
          <a:p>
            <a:pPr marR="61595" lvl="0" algn="l">
              <a:lnSpc>
                <a:spcPct val="107000"/>
              </a:lnSpc>
              <a:spcBef>
                <a:spcPts val="15"/>
              </a:spcBef>
              <a:spcAft>
                <a:spcPts val="0"/>
              </a:spcAft>
              <a:buSzPts val="1100"/>
              <a:tabLst>
                <a:tab pos="525145" algn="l"/>
              </a:tabLst>
            </a:pPr>
            <a:r>
              <a:rPr lang="it-IT" sz="1600" b="0" spc="0">
                <a:solidFill>
                  <a:schemeClr val="tx2">
                    <a:lumMod val="25000"/>
                  </a:schemeClr>
                </a:solidFill>
                <a:effectLst/>
                <a:latin typeface="Franklin Gothic Book" panose="020B0503020102020204" pitchFamily="34" charset="0"/>
                <a:ea typeface="Times New Roman" panose="02020603050405020304" pitchFamily="18" charset="0"/>
              </a:rPr>
              <a:t>1. siano</a:t>
            </a:r>
            <a:r>
              <a:rPr lang="it-IT" sz="1600" b="0" spc="-65">
                <a:solidFill>
                  <a:schemeClr val="tx2">
                    <a:lumMod val="25000"/>
                  </a:schemeClr>
                </a:solidFill>
                <a:effectLst/>
                <a:latin typeface="Franklin Gothic Book" panose="020B0503020102020204" pitchFamily="34" charset="0"/>
                <a:ea typeface="Times New Roman" panose="02020603050405020304" pitchFamily="18" charset="0"/>
              </a:rPr>
              <a:t> </a:t>
            </a:r>
            <a:r>
              <a:rPr lang="it-IT" sz="1600" b="0" spc="0">
                <a:solidFill>
                  <a:schemeClr val="tx2">
                    <a:lumMod val="25000"/>
                  </a:schemeClr>
                </a:solidFill>
                <a:effectLst/>
                <a:latin typeface="Franklin Gothic Book" panose="020B0503020102020204" pitchFamily="34" charset="0"/>
                <a:ea typeface="Times New Roman" panose="02020603050405020304" pitchFamily="18" charset="0"/>
              </a:rPr>
              <a:t>rispettati</a:t>
            </a:r>
            <a:r>
              <a:rPr lang="it-IT" sz="1600" b="0" spc="-60">
                <a:solidFill>
                  <a:schemeClr val="tx2">
                    <a:lumMod val="25000"/>
                  </a:schemeClr>
                </a:solidFill>
                <a:effectLst/>
                <a:latin typeface="Franklin Gothic Book" panose="020B0503020102020204" pitchFamily="34" charset="0"/>
                <a:ea typeface="Times New Roman" panose="02020603050405020304" pitchFamily="18" charset="0"/>
              </a:rPr>
              <a:t> </a:t>
            </a:r>
            <a:r>
              <a:rPr lang="it-IT" sz="1600" b="0" spc="0">
                <a:solidFill>
                  <a:schemeClr val="tx2">
                    <a:lumMod val="25000"/>
                  </a:schemeClr>
                </a:solidFill>
                <a:effectLst/>
                <a:latin typeface="Franklin Gothic Book" panose="020B0503020102020204" pitchFamily="34" charset="0"/>
                <a:ea typeface="Times New Roman" panose="02020603050405020304" pitchFamily="18" charset="0"/>
              </a:rPr>
              <a:t>i</a:t>
            </a:r>
            <a:r>
              <a:rPr lang="it-IT" sz="1600" b="0" spc="-40">
                <a:solidFill>
                  <a:schemeClr val="tx2">
                    <a:lumMod val="25000"/>
                  </a:schemeClr>
                </a:solidFill>
                <a:effectLst/>
                <a:latin typeface="Franklin Gothic Book" panose="020B0503020102020204" pitchFamily="34" charset="0"/>
                <a:ea typeface="Times New Roman" panose="02020603050405020304" pitchFamily="18" charset="0"/>
              </a:rPr>
              <a:t> </a:t>
            </a:r>
            <a:r>
              <a:rPr lang="it-IT" sz="1600" b="0" u="sng" spc="0">
                <a:solidFill>
                  <a:schemeClr val="tx2">
                    <a:lumMod val="25000"/>
                  </a:schemeClr>
                </a:solidFill>
                <a:effectLst/>
                <a:latin typeface="Franklin Gothic Book" panose="020B0503020102020204" pitchFamily="34" charset="0"/>
                <a:ea typeface="Times New Roman" panose="02020603050405020304" pitchFamily="18" charset="0"/>
              </a:rPr>
              <a:t>limiti</a:t>
            </a:r>
            <a:r>
              <a:rPr lang="it-IT" sz="1600" b="0" u="sng" spc="-50">
                <a:solidFill>
                  <a:schemeClr val="tx2">
                    <a:lumMod val="25000"/>
                  </a:schemeClr>
                </a:solidFill>
                <a:effectLst/>
                <a:latin typeface="Franklin Gothic Book" panose="020B0503020102020204" pitchFamily="34" charset="0"/>
                <a:ea typeface="Times New Roman" panose="02020603050405020304" pitchFamily="18" charset="0"/>
              </a:rPr>
              <a:t> </a:t>
            </a:r>
            <a:r>
              <a:rPr lang="it-IT" sz="1600" b="0" u="sng" spc="0">
                <a:solidFill>
                  <a:schemeClr val="tx2">
                    <a:lumMod val="25000"/>
                  </a:schemeClr>
                </a:solidFill>
                <a:effectLst/>
                <a:latin typeface="Franklin Gothic Book" panose="020B0503020102020204" pitchFamily="34" charset="0"/>
                <a:ea typeface="Times New Roman" panose="02020603050405020304" pitchFamily="18" charset="0"/>
              </a:rPr>
              <a:t>di</a:t>
            </a:r>
            <a:r>
              <a:rPr lang="it-IT" sz="1600" b="0" u="sng" spc="-50">
                <a:solidFill>
                  <a:schemeClr val="tx2">
                    <a:lumMod val="25000"/>
                  </a:schemeClr>
                </a:solidFill>
                <a:effectLst/>
                <a:latin typeface="Franklin Gothic Book" panose="020B0503020102020204" pitchFamily="34" charset="0"/>
                <a:ea typeface="Times New Roman" panose="02020603050405020304" pitchFamily="18" charset="0"/>
              </a:rPr>
              <a:t> </a:t>
            </a:r>
            <a:r>
              <a:rPr lang="it-IT" sz="1600" b="0" u="sng" spc="0">
                <a:solidFill>
                  <a:schemeClr val="tx2">
                    <a:lumMod val="25000"/>
                  </a:schemeClr>
                </a:solidFill>
                <a:effectLst/>
                <a:latin typeface="Franklin Gothic Book" panose="020B0503020102020204" pitchFamily="34" charset="0"/>
                <a:ea typeface="Times New Roman" panose="02020603050405020304" pitchFamily="18" charset="0"/>
              </a:rPr>
              <a:t>distanza</a:t>
            </a:r>
            <a:r>
              <a:rPr lang="it-IT" sz="1600" b="0" spc="-45">
                <a:solidFill>
                  <a:schemeClr val="tx2">
                    <a:lumMod val="25000"/>
                  </a:schemeClr>
                </a:solidFill>
                <a:effectLst/>
                <a:latin typeface="Franklin Gothic Book" panose="020B0503020102020204" pitchFamily="34" charset="0"/>
                <a:ea typeface="Times New Roman" panose="02020603050405020304" pitchFamily="18" charset="0"/>
              </a:rPr>
              <a:t> </a:t>
            </a:r>
            <a:r>
              <a:rPr lang="it-IT" sz="1600" b="0" spc="0">
                <a:solidFill>
                  <a:schemeClr val="tx2">
                    <a:lumMod val="25000"/>
                  </a:schemeClr>
                </a:solidFill>
                <a:effectLst/>
                <a:latin typeface="Franklin Gothic Book" panose="020B0503020102020204" pitchFamily="34" charset="0"/>
                <a:ea typeface="Times New Roman" panose="02020603050405020304" pitchFamily="18" charset="0"/>
              </a:rPr>
              <a:t>vigenti</a:t>
            </a:r>
            <a:r>
              <a:rPr lang="it-IT" sz="1600" b="0" spc="-50">
                <a:solidFill>
                  <a:schemeClr val="tx2">
                    <a:lumMod val="25000"/>
                  </a:schemeClr>
                </a:solidFill>
                <a:effectLst/>
                <a:latin typeface="Franklin Gothic Book" panose="020B0503020102020204" pitchFamily="34" charset="0"/>
                <a:ea typeface="Times New Roman" panose="02020603050405020304" pitchFamily="18" charset="0"/>
              </a:rPr>
              <a:t> </a:t>
            </a:r>
            <a:r>
              <a:rPr lang="it-IT" sz="1600" b="0" spc="0">
                <a:solidFill>
                  <a:schemeClr val="tx2">
                    <a:lumMod val="25000"/>
                  </a:schemeClr>
                </a:solidFill>
                <a:effectLst/>
                <a:latin typeface="Franklin Gothic Book" panose="020B0503020102020204" pitchFamily="34" charset="0"/>
                <a:ea typeface="Times New Roman" panose="02020603050405020304" pitchFamily="18" charset="0"/>
              </a:rPr>
              <a:t>all’epoca</a:t>
            </a:r>
            <a:r>
              <a:rPr lang="it-IT" sz="1600" b="0" spc="-50">
                <a:solidFill>
                  <a:schemeClr val="tx2">
                    <a:lumMod val="25000"/>
                  </a:schemeClr>
                </a:solidFill>
                <a:effectLst/>
                <a:latin typeface="Franklin Gothic Book" panose="020B0503020102020204" pitchFamily="34" charset="0"/>
                <a:ea typeface="Times New Roman" panose="02020603050405020304" pitchFamily="18" charset="0"/>
              </a:rPr>
              <a:t> </a:t>
            </a:r>
            <a:r>
              <a:rPr lang="it-IT" sz="1600" b="0" spc="0">
                <a:solidFill>
                  <a:schemeClr val="tx2">
                    <a:lumMod val="25000"/>
                  </a:schemeClr>
                </a:solidFill>
                <a:effectLst/>
                <a:latin typeface="Franklin Gothic Book" panose="020B0503020102020204" pitchFamily="34" charset="0"/>
                <a:ea typeface="Times New Roman" panose="02020603050405020304" pitchFamily="18" charset="0"/>
              </a:rPr>
              <a:t>della</a:t>
            </a:r>
            <a:r>
              <a:rPr lang="it-IT" sz="1600" b="0" spc="-65">
                <a:solidFill>
                  <a:schemeClr val="tx2">
                    <a:lumMod val="25000"/>
                  </a:schemeClr>
                </a:solidFill>
                <a:effectLst/>
                <a:latin typeface="Franklin Gothic Book" panose="020B0503020102020204" pitchFamily="34" charset="0"/>
                <a:ea typeface="Times New Roman" panose="02020603050405020304" pitchFamily="18" charset="0"/>
              </a:rPr>
              <a:t> </a:t>
            </a:r>
            <a:r>
              <a:rPr lang="it-IT" sz="1600" b="0" spc="0">
                <a:solidFill>
                  <a:schemeClr val="tx2">
                    <a:lumMod val="25000"/>
                  </a:schemeClr>
                </a:solidFill>
                <a:effectLst/>
                <a:latin typeface="Franklin Gothic Book" panose="020B0503020102020204" pitchFamily="34" charset="0"/>
                <a:ea typeface="Times New Roman" panose="02020603050405020304" pitchFamily="18" charset="0"/>
              </a:rPr>
              <a:t>realizzazione </a:t>
            </a:r>
            <a:r>
              <a:rPr lang="it-IT" sz="1600" b="0" spc="-10">
                <a:solidFill>
                  <a:schemeClr val="tx2">
                    <a:lumMod val="25000"/>
                  </a:schemeClr>
                </a:solidFill>
                <a:effectLst/>
                <a:latin typeface="Franklin Gothic Book" panose="020B0503020102020204" pitchFamily="34" charset="0"/>
                <a:ea typeface="Times New Roman" panose="02020603050405020304" pitchFamily="18" charset="0"/>
              </a:rPr>
              <a:t>dell’edificio;</a:t>
            </a:r>
            <a:endParaRPr lang="it-IT" sz="1600" b="0" spc="0">
              <a:solidFill>
                <a:schemeClr val="tx2">
                  <a:lumMod val="25000"/>
                </a:schemeClr>
              </a:solidFill>
              <a:effectLst/>
              <a:latin typeface="Franklin Gothic Book" panose="020B0503020102020204" pitchFamily="34" charset="0"/>
              <a:ea typeface="Times New Roman" panose="02020603050405020304" pitchFamily="18" charset="0"/>
            </a:endParaRPr>
          </a:p>
          <a:p>
            <a:pPr marR="61595" lvl="0" algn="l">
              <a:lnSpc>
                <a:spcPct val="107000"/>
              </a:lnSpc>
              <a:spcAft>
                <a:spcPts val="0"/>
              </a:spcAft>
              <a:buSzPts val="1100"/>
              <a:tabLst>
                <a:tab pos="525145" algn="l"/>
              </a:tabLst>
            </a:pPr>
            <a:r>
              <a:rPr lang="it-IT" sz="1600" b="0" spc="0">
                <a:solidFill>
                  <a:schemeClr val="tx2">
                    <a:lumMod val="25000"/>
                  </a:schemeClr>
                </a:solidFill>
                <a:effectLst/>
                <a:latin typeface="Franklin Gothic Book" panose="020B0503020102020204" pitchFamily="34" charset="0"/>
                <a:ea typeface="Times New Roman" panose="02020603050405020304" pitchFamily="18" charset="0"/>
              </a:rPr>
              <a:t>2. non siano apportate </a:t>
            </a:r>
            <a:r>
              <a:rPr lang="it-IT" sz="1600" b="0" u="sng" spc="0">
                <a:solidFill>
                  <a:schemeClr val="tx2">
                    <a:lumMod val="25000"/>
                  </a:schemeClr>
                </a:solidFill>
                <a:effectLst/>
                <a:latin typeface="Franklin Gothic Book" panose="020B0503020102020204" pitchFamily="34" charset="0"/>
                <a:ea typeface="Times New Roman" panose="02020603050405020304" pitchFamily="18" charset="0"/>
              </a:rPr>
              <a:t>modifiche nella forma</a:t>
            </a:r>
            <a:r>
              <a:rPr lang="it-IT" sz="1600" b="0" spc="0">
                <a:solidFill>
                  <a:schemeClr val="tx2">
                    <a:lumMod val="25000"/>
                  </a:schemeClr>
                </a:solidFill>
                <a:effectLst/>
                <a:latin typeface="Franklin Gothic Book" panose="020B0503020102020204" pitchFamily="34" charset="0"/>
                <a:ea typeface="Times New Roman" panose="02020603050405020304" pitchFamily="18" charset="0"/>
              </a:rPr>
              <a:t> e nella superficie all’area del sottotetto;</a:t>
            </a:r>
          </a:p>
          <a:p>
            <a:pPr marR="62230" lvl="0" algn="l">
              <a:spcAft>
                <a:spcPts val="0"/>
              </a:spcAft>
              <a:buSzPts val="1100"/>
              <a:tabLst>
                <a:tab pos="525145" algn="l"/>
              </a:tabLst>
            </a:pPr>
            <a:r>
              <a:rPr lang="it-IT" sz="1600" b="0" spc="0">
                <a:solidFill>
                  <a:schemeClr val="tx2">
                    <a:lumMod val="25000"/>
                  </a:schemeClr>
                </a:solidFill>
                <a:effectLst/>
                <a:latin typeface="Franklin Gothic Book" panose="020B0503020102020204" pitchFamily="34" charset="0"/>
                <a:ea typeface="Times New Roman" panose="02020603050405020304" pitchFamily="18" charset="0"/>
              </a:rPr>
              <a:t>3. sia </a:t>
            </a:r>
            <a:r>
              <a:rPr lang="it-IT" sz="1600" b="0" u="sng" spc="0">
                <a:solidFill>
                  <a:schemeClr val="tx2">
                    <a:lumMod val="25000"/>
                  </a:schemeClr>
                </a:solidFill>
                <a:effectLst/>
                <a:latin typeface="Franklin Gothic Book" panose="020B0503020102020204" pitchFamily="34" charset="0"/>
                <a:ea typeface="Times New Roman" panose="02020603050405020304" pitchFamily="18" charset="0"/>
              </a:rPr>
              <a:t>rispettata l’altezza massima</a:t>
            </a:r>
            <a:r>
              <a:rPr lang="it-IT" sz="1600" b="0" spc="0">
                <a:solidFill>
                  <a:schemeClr val="tx2">
                    <a:lumMod val="25000"/>
                  </a:schemeClr>
                </a:solidFill>
                <a:effectLst/>
                <a:latin typeface="Franklin Gothic Book" panose="020B0503020102020204" pitchFamily="34" charset="0"/>
                <a:ea typeface="Times New Roman" panose="02020603050405020304" pitchFamily="18" charset="0"/>
              </a:rPr>
              <a:t> assentita dal titolo che ha previsto la </a:t>
            </a:r>
            <a:r>
              <a:rPr lang="it-IT" sz="1600" b="0" spc="-10">
                <a:solidFill>
                  <a:schemeClr val="tx2">
                    <a:lumMod val="25000"/>
                  </a:schemeClr>
                </a:solidFill>
                <a:effectLst/>
                <a:latin typeface="Franklin Gothic Book" panose="020B0503020102020204" pitchFamily="34" charset="0"/>
                <a:ea typeface="Times New Roman" panose="02020603050405020304" pitchFamily="18" charset="0"/>
              </a:rPr>
              <a:t>costruzione.</a:t>
            </a:r>
            <a:endParaRPr lang="it-IT" sz="1600" b="0" spc="0">
              <a:solidFill>
                <a:schemeClr val="tx2">
                  <a:lumMod val="25000"/>
                </a:schemeClr>
              </a:solidFill>
              <a:effectLst/>
              <a:latin typeface="Franklin Gothic Book" panose="020B0503020102020204" pitchFamily="34" charset="0"/>
              <a:ea typeface="Times New Roman" panose="02020603050405020304" pitchFamily="18" charset="0"/>
            </a:endParaRPr>
          </a:p>
          <a:p>
            <a:r>
              <a:rPr lang="it-IT" sz="1600" b="0">
                <a:solidFill>
                  <a:schemeClr val="tx2">
                    <a:lumMod val="25000"/>
                  </a:schemeClr>
                </a:solidFill>
                <a:effectLst/>
                <a:latin typeface="Franklin Gothic Book" panose="020B0503020102020204" pitchFamily="34" charset="0"/>
                <a:ea typeface="Times New Roman" panose="02020603050405020304" pitchFamily="18" charset="0"/>
              </a:rPr>
              <a:t>Resta fermo quanto previsto dalle leggi regionali più favorevoli</a:t>
            </a:r>
            <a:endParaRPr lang="it-IT" sz="1600" b="0">
              <a:solidFill>
                <a:schemeClr val="tx2">
                  <a:lumMod val="25000"/>
                </a:schemeClr>
              </a:solidFill>
              <a:latin typeface="Franklin Gothic Book" panose="020B0503020102020204" pitchFamily="34" charset="0"/>
            </a:endParaRPr>
          </a:p>
        </p:txBody>
      </p:sp>
      <p:sp>
        <p:nvSpPr>
          <p:cNvPr id="7" name="CasellaDiTesto 6">
            <a:extLst>
              <a:ext uri="{FF2B5EF4-FFF2-40B4-BE49-F238E27FC236}">
                <a16:creationId xmlns:a16="http://schemas.microsoft.com/office/drawing/2014/main" id="{701963E4-5AC2-D309-62EA-C6548D74A28A}"/>
              </a:ext>
            </a:extLst>
          </p:cNvPr>
          <p:cNvSpPr txBox="1"/>
          <p:nvPr/>
        </p:nvSpPr>
        <p:spPr>
          <a:xfrm>
            <a:off x="3923415" y="4126115"/>
            <a:ext cx="8103738" cy="1692771"/>
          </a:xfrm>
          <a:prstGeom prst="rect">
            <a:avLst/>
          </a:prstGeom>
          <a:ln>
            <a:solidFill>
              <a:srgbClr val="A5002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it-IT" sz="1800" b="1" spc="-10">
                <a:solidFill>
                  <a:srgbClr val="A50021"/>
                </a:solidFill>
                <a:effectLst/>
                <a:latin typeface="Franklin Gothic Book" panose="020B0503020102020204" pitchFamily="34" charset="0"/>
                <a:ea typeface="Times New Roman" panose="02020603050405020304" pitchFamily="18" charset="0"/>
              </a:rPr>
              <a:t>La disposizione in esame non produce effetti innovativi nell’ordinamento regionale e pertanto continua a trovare applicazione la l.r. n. 24/2001 e s.m. nei casi e nei limiti dalla stessa previsti, nonché la disciplina urbanistica dei vigenti strumenti urbanistici comunali che regola tali interventi in applicazione e sostituzione della medesima l.r. 24 del 2001.</a:t>
            </a:r>
            <a:endParaRPr lang="it-IT" sz="1800" b="1">
              <a:solidFill>
                <a:srgbClr val="A50021"/>
              </a:solidFill>
              <a:effectLst/>
              <a:latin typeface="Franklin Gothic Book" panose="020B0503020102020204" pitchFamily="34" charset="0"/>
              <a:ea typeface="Times New Roman" panose="02020603050405020304" pitchFamily="18" charset="0"/>
            </a:endParaRPr>
          </a:p>
          <a:p>
            <a:endParaRPr lang="it-IT"/>
          </a:p>
        </p:txBody>
      </p:sp>
    </p:spTree>
    <p:extLst>
      <p:ext uri="{BB962C8B-B14F-4D97-AF65-F5344CB8AC3E}">
        <p14:creationId xmlns:p14="http://schemas.microsoft.com/office/powerpoint/2010/main" val="9589289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B943FEAF-E61E-1C5F-22BC-7153B85E08CC}"/>
              </a:ext>
            </a:extLst>
          </p:cNvPr>
          <p:cNvSpPr>
            <a:spLocks noGrp="1"/>
          </p:cNvSpPr>
          <p:nvPr>
            <p:ph type="body" idx="1"/>
          </p:nvPr>
        </p:nvSpPr>
        <p:spPr>
          <a:xfrm>
            <a:off x="291704" y="1600200"/>
            <a:ext cx="4005976" cy="2706624"/>
          </a:xfrm>
        </p:spPr>
        <p:style>
          <a:lnRef idx="1">
            <a:schemeClr val="accent1"/>
          </a:lnRef>
          <a:fillRef idx="3">
            <a:schemeClr val="accent1"/>
          </a:fillRef>
          <a:effectRef idx="2">
            <a:schemeClr val="accent1"/>
          </a:effectRef>
          <a:fontRef idx="minor">
            <a:schemeClr val="lt1"/>
          </a:fontRef>
        </p:style>
        <p:txBody>
          <a:bodyPr/>
          <a:lstStyle/>
          <a:p>
            <a:pPr marL="67945" algn="l">
              <a:spcBef>
                <a:spcPts val="5"/>
              </a:spcBef>
              <a:spcAft>
                <a:spcPts val="0"/>
              </a:spcAft>
            </a:pPr>
            <a:r>
              <a:rPr lang="it-IT" sz="1100" b="0" i="1">
                <a:solidFill>
                  <a:srgbClr val="000000"/>
                </a:solidFill>
                <a:effectLst/>
                <a:latin typeface="+mn-lt"/>
                <a:ea typeface="Times New Roman" panose="02020603050405020304" pitchFamily="18" charset="0"/>
              </a:rPr>
              <a:t>5. Il rilascio del permesso e la segnalazione certificata di inizio attività in sanatoria sono subordinati al pagamento, a titolo di oblazione, di un importo:</a:t>
            </a:r>
          </a:p>
          <a:p>
            <a:pPr marL="67945" algn="l">
              <a:spcBef>
                <a:spcPts val="5"/>
              </a:spcBef>
              <a:spcAft>
                <a:spcPts val="0"/>
              </a:spcAft>
            </a:pPr>
            <a:r>
              <a:rPr lang="it-IT" sz="1100" b="0" i="1">
                <a:solidFill>
                  <a:srgbClr val="000000"/>
                </a:solidFill>
                <a:effectLst/>
                <a:latin typeface="+mn-lt"/>
                <a:ea typeface="Times New Roman" panose="02020603050405020304" pitchFamily="18" charset="0"/>
              </a:rPr>
              <a:t>a) pari al doppio del contributo di costruzione ovvero, in caso di gratuità a norma di legge, determinato in misura pari a quella prevista dall’articolo 16, incrementato del 20 per cento in caso di interventi realizzati in parziale difformità dal permesso di costruire, nelle ipotesi di cui all’articolo 34, e in caso di variazioni essenziali ai sensi dell’articolo 32. Non si applica l’incremento del 20 per cento nei casi in cui l’intervento risulti conforme alla disciplina urbanistica ed edilizia vigente sia al momento della realizzazione dello stesso, sia al momento della presentazione della domanda;</a:t>
            </a:r>
          </a:p>
        </p:txBody>
      </p:sp>
      <p:sp>
        <p:nvSpPr>
          <p:cNvPr id="4" name="Segnaposto testo 3">
            <a:extLst>
              <a:ext uri="{FF2B5EF4-FFF2-40B4-BE49-F238E27FC236}">
                <a16:creationId xmlns:a16="http://schemas.microsoft.com/office/drawing/2014/main" id="{22F37F58-A3DB-08D4-0B13-FCA2107B1025}"/>
              </a:ext>
            </a:extLst>
          </p:cNvPr>
          <p:cNvSpPr>
            <a:spLocks noGrp="1"/>
          </p:cNvSpPr>
          <p:nvPr>
            <p:ph type="body" sz="quarter" idx="3"/>
          </p:nvPr>
        </p:nvSpPr>
        <p:spPr>
          <a:xfrm>
            <a:off x="4407408" y="1216152"/>
            <a:ext cx="7616952" cy="5641848"/>
          </a:xfrm>
        </p:spPr>
        <p:txBody>
          <a:bodyPr/>
          <a:lstStyle/>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e) altra innovazione particolarmente rilevante, introdotta solo per le sanatorie di cui all’art. 36- bis attiene all’introduzione della </a:t>
            </a:r>
            <a:r>
              <a:rPr lang="it-IT" sz="1600" u="sng">
                <a:solidFill>
                  <a:srgbClr val="000000"/>
                </a:solidFill>
                <a:effectLst/>
                <a:latin typeface="Franklin Gothic Book" panose="020B0503020102020204" pitchFamily="34" charset="0"/>
                <a:ea typeface="Times New Roman" panose="02020603050405020304" pitchFamily="18" charset="0"/>
              </a:rPr>
              <a:t>possibilità di conformare le opere abusive</a:t>
            </a:r>
            <a:r>
              <a:rPr lang="it-IT" sz="1600" b="0">
                <a:solidFill>
                  <a:srgbClr val="000000"/>
                </a:solidFill>
                <a:effectLst/>
                <a:latin typeface="Franklin Gothic Book" panose="020B0503020102020204" pitchFamily="34" charset="0"/>
                <a:ea typeface="Times New Roman" panose="02020603050405020304" pitchFamily="18" charset="0"/>
              </a:rPr>
              <a:t>, attraverso la realizzazione di lavori che rendano </a:t>
            </a:r>
            <a:r>
              <a:rPr lang="it-IT" sz="1600">
                <a:solidFill>
                  <a:srgbClr val="000000"/>
                </a:solidFill>
                <a:effectLst/>
                <a:latin typeface="Franklin Gothic Book" panose="020B0503020102020204" pitchFamily="34" charset="0"/>
                <a:ea typeface="Times New Roman" panose="02020603050405020304" pitchFamily="18" charset="0"/>
              </a:rPr>
              <a:t>ammissibile la sanatoria </a:t>
            </a:r>
            <a:r>
              <a:rPr lang="it-IT" sz="1600" b="0">
                <a:solidFill>
                  <a:srgbClr val="000000"/>
                </a:solidFill>
                <a:effectLst/>
                <a:latin typeface="Franklin Gothic Book" panose="020B0503020102020204" pitchFamily="34" charset="0"/>
                <a:ea typeface="Times New Roman" panose="02020603050405020304" pitchFamily="18" charset="0"/>
              </a:rPr>
              <a:t>o che adeguino le opere abusive alla </a:t>
            </a:r>
            <a:r>
              <a:rPr lang="it-IT" sz="1600">
                <a:solidFill>
                  <a:srgbClr val="000000"/>
                </a:solidFill>
                <a:effectLst/>
                <a:latin typeface="Franklin Gothic Book" panose="020B0503020102020204" pitchFamily="34" charset="0"/>
                <a:ea typeface="Times New Roman" panose="02020603050405020304" pitchFamily="18" charset="0"/>
              </a:rPr>
              <a:t>normativa in materia di sicurezza </a:t>
            </a:r>
            <a:r>
              <a:rPr lang="it-IT" sz="1600" b="0">
                <a:solidFill>
                  <a:srgbClr val="000000"/>
                </a:solidFill>
                <a:effectLst/>
                <a:latin typeface="Franklin Gothic Book" panose="020B0503020102020204" pitchFamily="34" charset="0"/>
                <a:ea typeface="Times New Roman" panose="02020603050405020304" pitchFamily="18" charset="0"/>
              </a:rPr>
              <a:t>vigente all’epoca della loro realizzazione.</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Si prevede infatti che il SUE possa </a:t>
            </a:r>
            <a:r>
              <a:rPr lang="it-IT" sz="1600" b="0" u="sng">
                <a:solidFill>
                  <a:srgbClr val="000000"/>
                </a:solidFill>
                <a:effectLst/>
                <a:latin typeface="Franklin Gothic Book" panose="020B0503020102020204" pitchFamily="34" charset="0"/>
                <a:ea typeface="Times New Roman" panose="02020603050405020304" pitchFamily="18" charset="0"/>
              </a:rPr>
              <a:t>condizionare il rilascio del PdC </a:t>
            </a:r>
            <a:r>
              <a:rPr lang="it-IT" sz="1600" b="0">
                <a:solidFill>
                  <a:srgbClr val="000000"/>
                </a:solidFill>
                <a:effectLst/>
                <a:latin typeface="Franklin Gothic Book" panose="020B0503020102020204" pitchFamily="34" charset="0"/>
                <a:ea typeface="Times New Roman" panose="02020603050405020304" pitchFamily="18" charset="0"/>
              </a:rPr>
              <a:t>alla realizzazione, da parte del richiedente, di interventi edilizi, anche strutturali, necessari:</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 per assicurare </a:t>
            </a:r>
            <a:r>
              <a:rPr lang="it-IT" sz="1600">
                <a:solidFill>
                  <a:srgbClr val="000000"/>
                </a:solidFill>
                <a:effectLst/>
                <a:latin typeface="Franklin Gothic Book" panose="020B0503020102020204" pitchFamily="34" charset="0"/>
                <a:ea typeface="Times New Roman" panose="02020603050405020304" pitchFamily="18" charset="0"/>
              </a:rPr>
              <a:t>l’osservanza della normativa tecnica </a:t>
            </a:r>
            <a:r>
              <a:rPr lang="it-IT" sz="1600" b="0">
                <a:solidFill>
                  <a:srgbClr val="000000"/>
                </a:solidFill>
                <a:effectLst/>
                <a:latin typeface="Franklin Gothic Book" panose="020B0503020102020204" pitchFamily="34" charset="0"/>
                <a:ea typeface="Times New Roman" panose="02020603050405020304" pitchFamily="18" charset="0"/>
              </a:rPr>
              <a:t>relativa ai requisiti di sicurezza;</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 e per la </a:t>
            </a:r>
            <a:r>
              <a:rPr lang="it-IT" sz="1600">
                <a:solidFill>
                  <a:srgbClr val="000000"/>
                </a:solidFill>
                <a:effectLst/>
                <a:latin typeface="Franklin Gothic Book" panose="020B0503020102020204" pitchFamily="34" charset="0"/>
                <a:ea typeface="Times New Roman" panose="02020603050405020304" pitchFamily="18" charset="0"/>
              </a:rPr>
              <a:t>rimozione delle opere che non possono essere sanate </a:t>
            </a:r>
            <a:r>
              <a:rPr lang="it-IT" sz="1600" b="0">
                <a:solidFill>
                  <a:srgbClr val="000000"/>
                </a:solidFill>
                <a:effectLst/>
                <a:latin typeface="Franklin Gothic Book" panose="020B0503020102020204" pitchFamily="34" charset="0"/>
                <a:ea typeface="Times New Roman" panose="02020603050405020304" pitchFamily="18" charset="0"/>
              </a:rPr>
              <a:t>(ai sensi dell’art. 36-bis).</a:t>
            </a:r>
          </a:p>
          <a:p>
            <a:pPr marL="67945" marR="62230" algn="just">
              <a:lnSpc>
                <a:spcPct val="100000"/>
              </a:lnSpc>
              <a:spcBef>
                <a:spcPts val="1250"/>
              </a:spcBef>
              <a:spcAft>
                <a:spcPts val="0"/>
              </a:spcAft>
            </a:pPr>
            <a:r>
              <a:rPr lang="it-IT" sz="1600">
                <a:solidFill>
                  <a:srgbClr val="000000"/>
                </a:solidFill>
                <a:effectLst/>
                <a:latin typeface="Franklin Gothic Book" panose="020B0503020102020204" pitchFamily="34" charset="0"/>
                <a:ea typeface="Times New Roman" panose="02020603050405020304" pitchFamily="18" charset="0"/>
              </a:rPr>
              <a:t>Nelle ipotesi di SCIA </a:t>
            </a:r>
            <a:r>
              <a:rPr lang="it-IT" sz="1600" b="0">
                <a:solidFill>
                  <a:srgbClr val="000000"/>
                </a:solidFill>
                <a:effectLst/>
                <a:latin typeface="Franklin Gothic Book" panose="020B0503020102020204" pitchFamily="34" charset="0"/>
                <a:ea typeface="Times New Roman" panose="02020603050405020304" pitchFamily="18" charset="0"/>
              </a:rPr>
              <a:t>a sanatoria, analoghe prescrizioni “conformative” possono essere stabilite entro il termine di cui all’art. 19, comma 3, L. n. 241/1990.</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f) </a:t>
            </a:r>
            <a:r>
              <a:rPr lang="it-IT" sz="1600" u="sng">
                <a:solidFill>
                  <a:srgbClr val="000000"/>
                </a:solidFill>
                <a:effectLst/>
                <a:latin typeface="Franklin Gothic Book" panose="020B0503020102020204" pitchFamily="34" charset="0"/>
                <a:ea typeface="Times New Roman" panose="02020603050405020304" pitchFamily="18" charset="0"/>
              </a:rPr>
              <a:t>Per gli IMMOBILI UBICATI IN ZONA SISMICA </a:t>
            </a:r>
            <a:r>
              <a:rPr lang="it-IT" sz="1600" b="0">
                <a:solidFill>
                  <a:srgbClr val="000000"/>
                </a:solidFill>
                <a:effectLst/>
                <a:latin typeface="Franklin Gothic Book" panose="020B0503020102020204" pitchFamily="34" charset="0"/>
                <a:ea typeface="Times New Roman" panose="02020603050405020304" pitchFamily="18" charset="0"/>
              </a:rPr>
              <a:t>si richiede l’acquisizione del relativo titolo sismico in sanatoria, richiamando quanto previsto in tema di tolleranza, cioè l’art. 34- bis, comma 3-bis. (precedente paragrafo 9.4);</a:t>
            </a:r>
          </a:p>
          <a:p>
            <a:pPr marL="67945" marR="62230" algn="just">
              <a:lnSpc>
                <a:spcPct val="100000"/>
              </a:lnSpc>
              <a:spcBef>
                <a:spcPts val="1250"/>
              </a:spcBef>
              <a:spcAft>
                <a:spcPts val="0"/>
              </a:spcAft>
            </a:pPr>
            <a:endParaRPr lang="it-IT" sz="1600" b="0">
              <a:solidFill>
                <a:srgbClr val="000000"/>
              </a:solidFill>
              <a:effectLst/>
              <a:latin typeface="Franklin Gothic Book" panose="020B0503020102020204" pitchFamily="34" charset="0"/>
              <a:ea typeface="Times New Roman" panose="02020603050405020304" pitchFamily="18" charset="0"/>
            </a:endParaRPr>
          </a:p>
          <a:p>
            <a:pPr marL="353695" marR="62230" indent="-285750" algn="just">
              <a:lnSpc>
                <a:spcPct val="100000"/>
              </a:lnSpc>
              <a:spcBef>
                <a:spcPts val="1250"/>
              </a:spcBef>
              <a:spcAft>
                <a:spcPts val="0"/>
              </a:spcAft>
              <a:buFontTx/>
              <a:buChar char="-"/>
            </a:pPr>
            <a:endParaRPr lang="it-IT" sz="1600" b="0">
              <a:solidFill>
                <a:srgbClr val="000000"/>
              </a:solidFill>
              <a:effectLst/>
              <a:latin typeface="Franklin Gothic Book" panose="020B0503020102020204" pitchFamily="34" charset="0"/>
              <a:ea typeface="Times New Roman" panose="02020603050405020304" pitchFamily="18" charset="0"/>
            </a:endParaRPr>
          </a:p>
        </p:txBody>
      </p:sp>
      <p:sp>
        <p:nvSpPr>
          <p:cNvPr id="2" name="Titolo 1">
            <a:extLst>
              <a:ext uri="{FF2B5EF4-FFF2-40B4-BE49-F238E27FC236}">
                <a16:creationId xmlns:a16="http://schemas.microsoft.com/office/drawing/2014/main" id="{56989B8D-CA08-7A9C-0244-A1995B839D57}"/>
              </a:ext>
            </a:extLst>
          </p:cNvPr>
          <p:cNvSpPr>
            <a:spLocks noGrp="1"/>
          </p:cNvSpPr>
          <p:nvPr>
            <p:ph type="title"/>
          </p:nvPr>
        </p:nvSpPr>
        <p:spPr>
          <a:xfrm>
            <a:off x="291704" y="122067"/>
            <a:ext cx="9265452" cy="409574"/>
          </a:xfrm>
        </p:spPr>
        <p:txBody>
          <a:bodyPr>
            <a:normAutofit fontScale="90000"/>
          </a:bodyPr>
          <a:lstStyle/>
          <a:p>
            <a:r>
              <a:rPr lang="it-IT" sz="2400">
                <a:solidFill>
                  <a:srgbClr val="002060"/>
                </a:solidFill>
              </a:rPr>
              <a:t/>
            </a:r>
            <a:br>
              <a:rPr lang="it-IT" sz="2400">
                <a:solidFill>
                  <a:srgbClr val="002060"/>
                </a:solidFill>
              </a:rPr>
            </a:br>
            <a:r>
              <a:rPr lang="it-IT" sz="2400">
                <a:solidFill>
                  <a:srgbClr val="002060"/>
                </a:solidFill>
              </a:rPr>
              <a:t>11. ACCERTAMENTO DI CONFORMITA’</a:t>
            </a:r>
          </a:p>
        </p:txBody>
      </p:sp>
      <p:sp>
        <p:nvSpPr>
          <p:cNvPr id="5" name="CasellaDiTesto 4">
            <a:extLst>
              <a:ext uri="{FF2B5EF4-FFF2-40B4-BE49-F238E27FC236}">
                <a16:creationId xmlns:a16="http://schemas.microsoft.com/office/drawing/2014/main" id="{0BEACE2E-8869-2895-C9D8-9BF67D6E9787}"/>
              </a:ext>
            </a:extLst>
          </p:cNvPr>
          <p:cNvSpPr txBox="1"/>
          <p:nvPr/>
        </p:nvSpPr>
        <p:spPr>
          <a:xfrm>
            <a:off x="291704" y="531641"/>
            <a:ext cx="11309746" cy="923330"/>
          </a:xfrm>
          <a:prstGeom prst="rect">
            <a:avLst/>
          </a:prstGeom>
          <a:noFill/>
        </p:spPr>
        <p:txBody>
          <a:bodyPr wrap="square" rtlCol="0">
            <a:spAutoFit/>
          </a:bodyPr>
          <a:lstStyle/>
          <a:p>
            <a:r>
              <a:rPr lang="it-IT" sz="1800" b="1">
                <a:solidFill>
                  <a:schemeClr val="tx2">
                    <a:lumMod val="25000"/>
                  </a:schemeClr>
                </a:solidFill>
                <a:latin typeface="Poppins" panose="00000500000000000000" pitchFamily="2" charset="0"/>
                <a:cs typeface="Poppins" panose="00000500000000000000" pitchFamily="2" charset="0"/>
              </a:rPr>
              <a:t> 11.2. </a:t>
            </a:r>
            <a:r>
              <a:rPr lang="it-IT" sz="1800" b="1" u="sng">
                <a:solidFill>
                  <a:schemeClr val="tx2">
                    <a:lumMod val="25000"/>
                  </a:schemeClr>
                </a:solidFill>
                <a:latin typeface="Poppins" panose="00000500000000000000" pitchFamily="2" charset="0"/>
                <a:cs typeface="Poppins" panose="00000500000000000000" pitchFamily="2" charset="0"/>
              </a:rPr>
              <a:t> Art. 36-bis: sanatoria delle parziali difformità dal PdC (o dalla SCIA alternativa al PdC), degli interventi realizzati in assenza o difformità dalla SCIA e delle variazioni essenziali (al PdC e alla SCIA).</a:t>
            </a:r>
          </a:p>
        </p:txBody>
      </p:sp>
    </p:spTree>
    <p:extLst>
      <p:ext uri="{BB962C8B-B14F-4D97-AF65-F5344CB8AC3E}">
        <p14:creationId xmlns:p14="http://schemas.microsoft.com/office/powerpoint/2010/main" val="301488826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B943FEAF-E61E-1C5F-22BC-7153B85E08CC}"/>
              </a:ext>
            </a:extLst>
          </p:cNvPr>
          <p:cNvSpPr>
            <a:spLocks noGrp="1"/>
          </p:cNvSpPr>
          <p:nvPr>
            <p:ph type="body" idx="1"/>
          </p:nvPr>
        </p:nvSpPr>
        <p:spPr>
          <a:xfrm>
            <a:off x="291704" y="1600200"/>
            <a:ext cx="4005976" cy="4114800"/>
          </a:xfrm>
        </p:spPr>
        <p:style>
          <a:lnRef idx="1">
            <a:schemeClr val="accent1"/>
          </a:lnRef>
          <a:fillRef idx="3">
            <a:schemeClr val="accent1"/>
          </a:fillRef>
          <a:effectRef idx="2">
            <a:schemeClr val="accent1"/>
          </a:effectRef>
          <a:fontRef idx="minor">
            <a:schemeClr val="lt1"/>
          </a:fontRef>
        </p:style>
        <p:txBody>
          <a:bodyPr/>
          <a:lstStyle/>
          <a:p>
            <a:pPr marL="67945" algn="l">
              <a:spcBef>
                <a:spcPts val="5"/>
              </a:spcBef>
              <a:spcAft>
                <a:spcPts val="0"/>
              </a:spcAft>
            </a:pPr>
            <a:r>
              <a:rPr lang="it-IT" sz="1100" b="0" i="1">
                <a:solidFill>
                  <a:srgbClr val="000000"/>
                </a:solidFill>
                <a:effectLst/>
                <a:latin typeface="+mn-lt"/>
                <a:ea typeface="Times New Roman" panose="02020603050405020304" pitchFamily="18" charset="0"/>
              </a:rPr>
              <a:t>b)pari al doppio dell’aumento del valore venale dell’immobile valutato dai competenti uffici dell’Agenzia delle entrate, in una misura, determinata dal responsabile del procedimento, non inferiore a 1.032 euro e non superiore a 10.328 euro ove l’intervento sia eseguito in assenza della segnalazione certificata di inizio attività o in difformità da essa, nei casi di cui all’articolo 37, e in misura non inferiore a 516 euro e non superiore a 5.164 euro ove l’intervento risulti conforme alla disciplina urbanistica ed edilizia vigente sia al momento della realizzazione dello stesso sia al momento della presentazione della domanda</a:t>
            </a:r>
          </a:p>
          <a:p>
            <a:pPr marL="67945" algn="l">
              <a:spcBef>
                <a:spcPts val="5"/>
              </a:spcBef>
              <a:spcAft>
                <a:spcPts val="0"/>
              </a:spcAft>
            </a:pPr>
            <a:r>
              <a:rPr lang="it-IT" sz="1100" b="0" i="1">
                <a:solidFill>
                  <a:srgbClr val="000000"/>
                </a:solidFill>
                <a:effectLst/>
                <a:latin typeface="+mn-lt"/>
                <a:ea typeface="Times New Roman" panose="02020603050405020304" pitchFamily="18" charset="0"/>
              </a:rPr>
              <a:t>5-bis. Nelle ipotesi di cui al comma 4, qualora sia accertata la compatibilità paesaggistica, si applica altresì una sanzione determinata previa perizia di stima ed equivalente al maggiore importo tra il danno arrecato e il profitto conseguito mediante la trasgressione; in caso di rigetto della domanda si applica la sanzione demolitoria di cui all’articolo 167, comma 1, del codice dei beni culturali e del paesaggio, di cui al decreto legislativo 22 gennaio 2004, n. 42.</a:t>
            </a:r>
          </a:p>
          <a:p>
            <a:pPr marL="67945" algn="l">
              <a:spcBef>
                <a:spcPts val="5"/>
              </a:spcBef>
              <a:spcAft>
                <a:spcPts val="0"/>
              </a:spcAft>
            </a:pPr>
            <a:endParaRPr lang="it-IT" sz="1100" b="0" i="1">
              <a:solidFill>
                <a:srgbClr val="000000"/>
              </a:solidFill>
              <a:effectLst/>
              <a:latin typeface="+mn-lt"/>
              <a:ea typeface="Times New Roman" panose="02020603050405020304" pitchFamily="18" charset="0"/>
            </a:endParaRPr>
          </a:p>
        </p:txBody>
      </p:sp>
      <p:sp>
        <p:nvSpPr>
          <p:cNvPr id="4" name="Segnaposto testo 3">
            <a:extLst>
              <a:ext uri="{FF2B5EF4-FFF2-40B4-BE49-F238E27FC236}">
                <a16:creationId xmlns:a16="http://schemas.microsoft.com/office/drawing/2014/main" id="{22F37F58-A3DB-08D4-0B13-FCA2107B1025}"/>
              </a:ext>
            </a:extLst>
          </p:cNvPr>
          <p:cNvSpPr>
            <a:spLocks noGrp="1"/>
          </p:cNvSpPr>
          <p:nvPr>
            <p:ph type="body" sz="quarter" idx="3"/>
          </p:nvPr>
        </p:nvSpPr>
        <p:spPr>
          <a:xfrm>
            <a:off x="4443984" y="2340864"/>
            <a:ext cx="7616952" cy="3520440"/>
          </a:xfrm>
        </p:spPr>
        <p:txBody>
          <a:bodyPr/>
          <a:lstStyle/>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g) In caso di </a:t>
            </a:r>
            <a:r>
              <a:rPr lang="it-IT" sz="1600" u="sng">
                <a:solidFill>
                  <a:srgbClr val="000000"/>
                </a:solidFill>
                <a:effectLst/>
                <a:latin typeface="Franklin Gothic Book" panose="020B0503020102020204" pitchFamily="34" charset="0"/>
                <a:ea typeface="Times New Roman" panose="02020603050405020304" pitchFamily="18" charset="0"/>
              </a:rPr>
              <a:t>IMMOBILI SOGGETTI A VINCOLO PAESAGGISTICO,</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è stato introdotto, al comma 4, un nuovo procedimento di compatibilità paesaggistica particolarmente innovativo in quanto consente la regolarizzazione “</a:t>
            </a:r>
            <a:r>
              <a:rPr lang="it-IT" sz="1600" b="0" i="1" u="sng">
                <a:solidFill>
                  <a:srgbClr val="000000"/>
                </a:solidFill>
                <a:effectLst/>
                <a:latin typeface="Franklin Gothic Book" panose="020B0503020102020204" pitchFamily="34" charset="0"/>
                <a:ea typeface="Times New Roman" panose="02020603050405020304" pitchFamily="18" charset="0"/>
              </a:rPr>
              <a:t>anche in caso di lavori che abbiano determinato la creazione di superfici utili o volumi ovvero l’aumento di quelli legittimamente realizzati”.</a:t>
            </a:r>
          </a:p>
          <a:p>
            <a:pPr marL="67945" marR="62230" algn="just">
              <a:lnSpc>
                <a:spcPct val="100000"/>
              </a:lnSpc>
              <a:spcBef>
                <a:spcPts val="1250"/>
              </a:spcBef>
              <a:spcAft>
                <a:spcPts val="0"/>
              </a:spcAft>
            </a:pPr>
            <a:r>
              <a:rPr lang="it-IT" sz="1600">
                <a:solidFill>
                  <a:srgbClr val="000000"/>
                </a:solidFill>
                <a:effectLst/>
                <a:latin typeface="Franklin Gothic Book" panose="020B0503020102020204" pitchFamily="34" charset="0"/>
                <a:ea typeface="Times New Roman" panose="02020603050405020304" pitchFamily="18" charset="0"/>
              </a:rPr>
              <a:t>Proceduralmente,</a:t>
            </a:r>
            <a:r>
              <a:rPr lang="it-IT" sz="1600" b="0">
                <a:solidFill>
                  <a:srgbClr val="000000"/>
                </a:solidFill>
                <a:effectLst/>
                <a:latin typeface="Franklin Gothic Book" panose="020B0503020102020204" pitchFamily="34" charset="0"/>
                <a:ea typeface="Times New Roman" panose="02020603050405020304" pitchFamily="18" charset="0"/>
              </a:rPr>
              <a:t> la novella prescrive che il responsabile del procedimento di sanatoria debba richiedere (nel caso in cui l’abuso da sanare abbia riguardato un immobile soggetto a vincolo paesaggistico) all’autorità competente alla gestione del vincolo paesaggistico (che nel nostro caso è la struttura competente dello stesso Comune) un </a:t>
            </a:r>
            <a:r>
              <a:rPr lang="it-IT" sz="1600">
                <a:solidFill>
                  <a:srgbClr val="000000"/>
                </a:solidFill>
                <a:effectLst/>
                <a:latin typeface="Franklin Gothic Book" panose="020B0503020102020204" pitchFamily="34" charset="0"/>
                <a:ea typeface="Times New Roman" panose="02020603050405020304" pitchFamily="18" charset="0"/>
              </a:rPr>
              <a:t>parere vincolante </a:t>
            </a:r>
            <a:r>
              <a:rPr lang="it-IT" sz="1600" b="0">
                <a:solidFill>
                  <a:srgbClr val="000000"/>
                </a:solidFill>
                <a:effectLst/>
                <a:latin typeface="Franklin Gothic Book" panose="020B0503020102020204" pitchFamily="34" charset="0"/>
                <a:ea typeface="Times New Roman" panose="02020603050405020304" pitchFamily="18" charset="0"/>
              </a:rPr>
              <a:t>sulla compatibilità paesaggistica delle opere abusive e dunque sulla sanabilità dell’abuso;</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Tale parere (vincolante) deve essere </a:t>
            </a:r>
            <a:r>
              <a:rPr lang="it-IT" sz="1600">
                <a:solidFill>
                  <a:srgbClr val="000000"/>
                </a:solidFill>
                <a:effectLst/>
                <a:latin typeface="Franklin Gothic Book" panose="020B0503020102020204" pitchFamily="34" charset="0"/>
                <a:ea typeface="Times New Roman" panose="02020603050405020304" pitchFamily="18" charset="0"/>
              </a:rPr>
              <a:t>reso entro 180 giorni</a:t>
            </a:r>
            <a:r>
              <a:rPr lang="it-IT" sz="1600" b="0">
                <a:solidFill>
                  <a:srgbClr val="000000"/>
                </a:solidFill>
                <a:effectLst/>
                <a:latin typeface="Franklin Gothic Book" panose="020B0503020102020204" pitchFamily="34" charset="0"/>
                <a:ea typeface="Times New Roman" panose="02020603050405020304" pitchFamily="18" charset="0"/>
              </a:rPr>
              <a:t>, previa acquisizione – a sua volta – </a:t>
            </a:r>
            <a:r>
              <a:rPr lang="it-IT" sz="1600">
                <a:solidFill>
                  <a:srgbClr val="000000"/>
                </a:solidFill>
                <a:effectLst/>
                <a:latin typeface="Franklin Gothic Book" panose="020B0503020102020204" pitchFamily="34" charset="0"/>
                <a:ea typeface="Times New Roman" panose="02020603050405020304" pitchFamily="18" charset="0"/>
              </a:rPr>
              <a:t>del parere vincolante della Soprintendenza da esprimere entro il termine perentorio di 90 giorni dalla richiesta.</a:t>
            </a:r>
          </a:p>
          <a:p>
            <a:pPr marL="353695" marR="62230" indent="-285750" algn="just">
              <a:lnSpc>
                <a:spcPct val="100000"/>
              </a:lnSpc>
              <a:spcBef>
                <a:spcPts val="1250"/>
              </a:spcBef>
              <a:spcAft>
                <a:spcPts val="0"/>
              </a:spcAft>
              <a:buFontTx/>
              <a:buChar char="-"/>
            </a:pPr>
            <a:endParaRPr lang="it-IT" sz="1600" b="0">
              <a:solidFill>
                <a:srgbClr val="000000"/>
              </a:solidFill>
              <a:effectLst/>
              <a:latin typeface="Franklin Gothic Book" panose="020B0503020102020204" pitchFamily="34" charset="0"/>
              <a:ea typeface="Times New Roman" panose="02020603050405020304" pitchFamily="18" charset="0"/>
            </a:endParaRPr>
          </a:p>
        </p:txBody>
      </p:sp>
      <p:sp>
        <p:nvSpPr>
          <p:cNvPr id="2" name="Titolo 1">
            <a:extLst>
              <a:ext uri="{FF2B5EF4-FFF2-40B4-BE49-F238E27FC236}">
                <a16:creationId xmlns:a16="http://schemas.microsoft.com/office/drawing/2014/main" id="{56989B8D-CA08-7A9C-0244-A1995B839D57}"/>
              </a:ext>
            </a:extLst>
          </p:cNvPr>
          <p:cNvSpPr>
            <a:spLocks noGrp="1"/>
          </p:cNvSpPr>
          <p:nvPr>
            <p:ph type="title"/>
          </p:nvPr>
        </p:nvSpPr>
        <p:spPr>
          <a:xfrm>
            <a:off x="291704" y="122067"/>
            <a:ext cx="9265452" cy="409574"/>
          </a:xfrm>
        </p:spPr>
        <p:txBody>
          <a:bodyPr>
            <a:normAutofit fontScale="90000"/>
          </a:bodyPr>
          <a:lstStyle/>
          <a:p>
            <a:r>
              <a:rPr lang="it-IT" sz="2400">
                <a:solidFill>
                  <a:srgbClr val="002060"/>
                </a:solidFill>
              </a:rPr>
              <a:t/>
            </a:r>
            <a:br>
              <a:rPr lang="it-IT" sz="2400">
                <a:solidFill>
                  <a:srgbClr val="002060"/>
                </a:solidFill>
              </a:rPr>
            </a:br>
            <a:r>
              <a:rPr lang="it-IT" sz="2400">
                <a:solidFill>
                  <a:srgbClr val="002060"/>
                </a:solidFill>
              </a:rPr>
              <a:t>11. ACCERTAMENTO DI CONFORMITA’</a:t>
            </a:r>
          </a:p>
        </p:txBody>
      </p:sp>
      <p:sp>
        <p:nvSpPr>
          <p:cNvPr id="5" name="CasellaDiTesto 4">
            <a:extLst>
              <a:ext uri="{FF2B5EF4-FFF2-40B4-BE49-F238E27FC236}">
                <a16:creationId xmlns:a16="http://schemas.microsoft.com/office/drawing/2014/main" id="{0BEACE2E-8869-2895-C9D8-9BF67D6E9787}"/>
              </a:ext>
            </a:extLst>
          </p:cNvPr>
          <p:cNvSpPr txBox="1"/>
          <p:nvPr/>
        </p:nvSpPr>
        <p:spPr>
          <a:xfrm>
            <a:off x="291704" y="531641"/>
            <a:ext cx="11309746" cy="923330"/>
          </a:xfrm>
          <a:prstGeom prst="rect">
            <a:avLst/>
          </a:prstGeom>
          <a:noFill/>
        </p:spPr>
        <p:txBody>
          <a:bodyPr wrap="square" rtlCol="0">
            <a:spAutoFit/>
          </a:bodyPr>
          <a:lstStyle/>
          <a:p>
            <a:r>
              <a:rPr lang="it-IT" sz="1800" b="1">
                <a:solidFill>
                  <a:schemeClr val="tx2">
                    <a:lumMod val="25000"/>
                  </a:schemeClr>
                </a:solidFill>
                <a:latin typeface="Poppins" panose="00000500000000000000" pitchFamily="2" charset="0"/>
                <a:cs typeface="Poppins" panose="00000500000000000000" pitchFamily="2" charset="0"/>
              </a:rPr>
              <a:t> 11.2. </a:t>
            </a:r>
            <a:r>
              <a:rPr lang="it-IT" sz="1800" b="1" u="sng">
                <a:solidFill>
                  <a:schemeClr val="tx2">
                    <a:lumMod val="25000"/>
                  </a:schemeClr>
                </a:solidFill>
                <a:latin typeface="Poppins" panose="00000500000000000000" pitchFamily="2" charset="0"/>
                <a:cs typeface="Poppins" panose="00000500000000000000" pitchFamily="2" charset="0"/>
              </a:rPr>
              <a:t> Art. 36-bis: sanatoria delle parziali difformità dal PdC (o dalla SCIA alternativa al PdC), degli interventi realizzati in assenza o difformità dalla SCIA e delle variazioni essenziali (al PdC e alla SCIA).</a:t>
            </a:r>
          </a:p>
        </p:txBody>
      </p:sp>
    </p:spTree>
    <p:extLst>
      <p:ext uri="{BB962C8B-B14F-4D97-AF65-F5344CB8AC3E}">
        <p14:creationId xmlns:p14="http://schemas.microsoft.com/office/powerpoint/2010/main" val="2575169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B943FEAF-E61E-1C5F-22BC-7153B85E08CC}"/>
              </a:ext>
            </a:extLst>
          </p:cNvPr>
          <p:cNvSpPr>
            <a:spLocks noGrp="1"/>
          </p:cNvSpPr>
          <p:nvPr>
            <p:ph type="body" idx="1"/>
          </p:nvPr>
        </p:nvSpPr>
        <p:spPr>
          <a:xfrm>
            <a:off x="128016" y="1454971"/>
            <a:ext cx="4468368" cy="4707040"/>
          </a:xfrm>
        </p:spPr>
        <p:style>
          <a:lnRef idx="1">
            <a:schemeClr val="accent1"/>
          </a:lnRef>
          <a:fillRef idx="3">
            <a:schemeClr val="accent1"/>
          </a:fillRef>
          <a:effectRef idx="2">
            <a:schemeClr val="accent1"/>
          </a:effectRef>
          <a:fontRef idx="minor">
            <a:schemeClr val="lt1"/>
          </a:fontRef>
        </p:style>
        <p:txBody>
          <a:bodyPr/>
          <a:lstStyle/>
          <a:p>
            <a:pPr marL="67945" algn="l">
              <a:spcBef>
                <a:spcPts val="5"/>
              </a:spcBef>
              <a:spcAft>
                <a:spcPts val="0"/>
              </a:spcAft>
            </a:pPr>
            <a:r>
              <a:rPr lang="it-IT" sz="1100" b="0" i="1">
                <a:solidFill>
                  <a:srgbClr val="000000"/>
                </a:solidFill>
                <a:effectLst/>
                <a:latin typeface="+mn-lt"/>
                <a:ea typeface="Times New Roman" panose="02020603050405020304" pitchFamily="18" charset="0"/>
              </a:rPr>
              <a:t>6. Sulla richiesta di permesso in sanatoria il dirigente o il responsabile del competente ufficio comunale si pronuncia con provvedimento motivato entro quarantacinque giorni, decorsi i quali la richiesta si intende accolta. Alle segnalazioni di inizio attività presentate ai sensi del comma 1 si applica il termine di cui all’articolo 19, comma 6-bis, della legge 7 agosto 1990, n. 241. Nelle ipotesi di cui al comma 4, i termini di cui al primo e secondo periodo del presente comma sono sospesi fino alla definizione del procedimento di compatibilità paesaggistica. Decorsi i termini di cui al primo, secondo e terzo periodo, eventuali successive determinazioni del competente ufficio comunale sono inefficaci. Il termine è interrotto qualora l’ufficio rappresenti esigenze istruttorie, motivate e formulate in modo puntuale nei termini stessi, e ricomincia a decorrere dalla ricezione degli elementi istruttori. Nei casi di cui al presente comma, l’amministrazione è tenuta a rilasciare, in via telematica, su richiesta del privato, un’attestazione circa il decorso dei termini del procedimento e dell’intervenuta formazione dei titoli abilitativi. Decorsi inutilmente dieci giorni dalla richiesta, l’istante può esercitare l’azione prevista dall’articolo 31 del codice del processo amministrativo, di cui all’allegato 1 annesso al decreto legislativo 2 luglio 2010, n. 104. In caso di accertata carenza dei requisiti e dei presupposti per la sanatoria, il dirigente o il responsabile del competente ufficio comunale applica le sanzioni previste dal presente testo unico.</a:t>
            </a:r>
          </a:p>
        </p:txBody>
      </p:sp>
      <p:sp>
        <p:nvSpPr>
          <p:cNvPr id="4" name="Segnaposto testo 3">
            <a:extLst>
              <a:ext uri="{FF2B5EF4-FFF2-40B4-BE49-F238E27FC236}">
                <a16:creationId xmlns:a16="http://schemas.microsoft.com/office/drawing/2014/main" id="{22F37F58-A3DB-08D4-0B13-FCA2107B1025}"/>
              </a:ext>
            </a:extLst>
          </p:cNvPr>
          <p:cNvSpPr>
            <a:spLocks noGrp="1"/>
          </p:cNvSpPr>
          <p:nvPr>
            <p:ph type="body" sz="quarter" idx="3"/>
          </p:nvPr>
        </p:nvSpPr>
        <p:spPr>
          <a:xfrm>
            <a:off x="4690872" y="1344168"/>
            <a:ext cx="7373112" cy="3447288"/>
          </a:xfrm>
        </p:spPr>
        <p:txBody>
          <a:bodyPr/>
          <a:lstStyle/>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La novella precisa che: “</a:t>
            </a:r>
            <a:r>
              <a:rPr lang="it-IT" sz="1600" b="0" i="1" u="sng">
                <a:solidFill>
                  <a:srgbClr val="000000"/>
                </a:solidFill>
                <a:effectLst/>
                <a:latin typeface="Franklin Gothic Book" panose="020B0503020102020204" pitchFamily="34" charset="0"/>
                <a:ea typeface="Times New Roman" panose="02020603050405020304" pitchFamily="18" charset="0"/>
              </a:rPr>
              <a:t>Se i pareri non sono resi entro i termini di cui al secondo periodo, si intende formato il silenzio-assenso e il dirigente o responsabile dell’ufficio provvede autonomamente</a:t>
            </a:r>
            <a:r>
              <a:rPr lang="it-IT" sz="1600" b="0">
                <a:solidFill>
                  <a:srgbClr val="000000"/>
                </a:solidFill>
                <a:effectLst/>
                <a:latin typeface="Franklin Gothic Book" panose="020B0503020102020204" pitchFamily="34" charset="0"/>
                <a:ea typeface="Times New Roman" panose="02020603050405020304" pitchFamily="18" charset="0"/>
              </a:rPr>
              <a:t>”.</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Appare utile sottolineare che decorso detto termine perentorio di 180 giorni dalla richiesta del parere vincolante, </a:t>
            </a:r>
            <a:r>
              <a:rPr lang="it-IT" sz="1600" b="0" u="sng">
                <a:solidFill>
                  <a:srgbClr val="000000"/>
                </a:solidFill>
                <a:effectLst/>
                <a:latin typeface="Franklin Gothic Book" panose="020B0503020102020204" pitchFamily="34" charset="0"/>
                <a:ea typeface="Times New Roman" panose="02020603050405020304" pitchFamily="18" charset="0"/>
              </a:rPr>
              <a:t>il termine per la conclusione del procedimento di sanatoria ricomincia a decorrere per il periodo residuo e, qualora il SUE non si esprima tempestivamente </a:t>
            </a:r>
            <a:r>
              <a:rPr lang="it-IT" sz="1600" b="0">
                <a:solidFill>
                  <a:srgbClr val="000000"/>
                </a:solidFill>
                <a:effectLst/>
                <a:latin typeface="Franklin Gothic Book" panose="020B0503020102020204" pitchFamily="34" charset="0"/>
                <a:ea typeface="Times New Roman" panose="02020603050405020304" pitchFamily="18" charset="0"/>
              </a:rPr>
              <a:t>(cioè entro i complessivi 45 giorni dalla presentazione dell’istanza di PdC in sanatoria o 30 giorni dalla presentazione della SCIA in sanatoria, al netto del periodo di sospensione per l’acquisizione dei pareri vincolanti degli organi competenti in materia paesaggistica) “la richiesta [di sanatoria] si intende accolta” (comma 6, primo periodo).</a:t>
            </a:r>
          </a:p>
          <a:p>
            <a:pPr marL="353695" marR="62230" indent="-285750" algn="just">
              <a:lnSpc>
                <a:spcPct val="100000"/>
              </a:lnSpc>
              <a:spcBef>
                <a:spcPts val="1250"/>
              </a:spcBef>
              <a:spcAft>
                <a:spcPts val="0"/>
              </a:spcAft>
              <a:buFontTx/>
              <a:buChar char="-"/>
            </a:pPr>
            <a:endParaRPr lang="it-IT" sz="1600" b="0">
              <a:solidFill>
                <a:srgbClr val="000000"/>
              </a:solidFill>
              <a:effectLst/>
              <a:latin typeface="Franklin Gothic Book" panose="020B0503020102020204" pitchFamily="34" charset="0"/>
              <a:ea typeface="Times New Roman" panose="02020603050405020304" pitchFamily="18" charset="0"/>
            </a:endParaRPr>
          </a:p>
        </p:txBody>
      </p:sp>
      <p:sp>
        <p:nvSpPr>
          <p:cNvPr id="2" name="Titolo 1">
            <a:extLst>
              <a:ext uri="{FF2B5EF4-FFF2-40B4-BE49-F238E27FC236}">
                <a16:creationId xmlns:a16="http://schemas.microsoft.com/office/drawing/2014/main" id="{56989B8D-CA08-7A9C-0244-A1995B839D57}"/>
              </a:ext>
            </a:extLst>
          </p:cNvPr>
          <p:cNvSpPr>
            <a:spLocks noGrp="1"/>
          </p:cNvSpPr>
          <p:nvPr>
            <p:ph type="title"/>
          </p:nvPr>
        </p:nvSpPr>
        <p:spPr>
          <a:xfrm>
            <a:off x="291704" y="122067"/>
            <a:ext cx="9265452" cy="409574"/>
          </a:xfrm>
        </p:spPr>
        <p:txBody>
          <a:bodyPr>
            <a:normAutofit fontScale="90000"/>
          </a:bodyPr>
          <a:lstStyle/>
          <a:p>
            <a:r>
              <a:rPr lang="it-IT" sz="2400">
                <a:solidFill>
                  <a:srgbClr val="002060"/>
                </a:solidFill>
              </a:rPr>
              <a:t/>
            </a:r>
            <a:br>
              <a:rPr lang="it-IT" sz="2400">
                <a:solidFill>
                  <a:srgbClr val="002060"/>
                </a:solidFill>
              </a:rPr>
            </a:br>
            <a:r>
              <a:rPr lang="it-IT" sz="2400">
                <a:solidFill>
                  <a:srgbClr val="002060"/>
                </a:solidFill>
              </a:rPr>
              <a:t>11. ACCERTAMENTO DI CONFORMITA’</a:t>
            </a:r>
          </a:p>
        </p:txBody>
      </p:sp>
      <p:sp>
        <p:nvSpPr>
          <p:cNvPr id="5" name="CasellaDiTesto 4">
            <a:extLst>
              <a:ext uri="{FF2B5EF4-FFF2-40B4-BE49-F238E27FC236}">
                <a16:creationId xmlns:a16="http://schemas.microsoft.com/office/drawing/2014/main" id="{0BEACE2E-8869-2895-C9D8-9BF67D6E9787}"/>
              </a:ext>
            </a:extLst>
          </p:cNvPr>
          <p:cNvSpPr txBox="1"/>
          <p:nvPr/>
        </p:nvSpPr>
        <p:spPr>
          <a:xfrm>
            <a:off x="291704" y="531641"/>
            <a:ext cx="11309746" cy="923330"/>
          </a:xfrm>
          <a:prstGeom prst="rect">
            <a:avLst/>
          </a:prstGeom>
          <a:noFill/>
        </p:spPr>
        <p:txBody>
          <a:bodyPr wrap="square" rtlCol="0">
            <a:spAutoFit/>
          </a:bodyPr>
          <a:lstStyle/>
          <a:p>
            <a:r>
              <a:rPr lang="it-IT" sz="1800" b="1">
                <a:solidFill>
                  <a:schemeClr val="tx2">
                    <a:lumMod val="25000"/>
                  </a:schemeClr>
                </a:solidFill>
                <a:latin typeface="Poppins" panose="00000500000000000000" pitchFamily="2" charset="0"/>
                <a:cs typeface="Poppins" panose="00000500000000000000" pitchFamily="2" charset="0"/>
              </a:rPr>
              <a:t> 11.2. </a:t>
            </a:r>
            <a:r>
              <a:rPr lang="it-IT" sz="1800" b="1" u="sng">
                <a:solidFill>
                  <a:schemeClr val="tx2">
                    <a:lumMod val="25000"/>
                  </a:schemeClr>
                </a:solidFill>
                <a:latin typeface="Poppins" panose="00000500000000000000" pitchFamily="2" charset="0"/>
                <a:cs typeface="Poppins" panose="00000500000000000000" pitchFamily="2" charset="0"/>
              </a:rPr>
              <a:t> Art. 36-bis: sanatoria delle parziali difformità dal PdC (o dalla SCIA alternativa al PdC), degli interventi realizzati in assenza o difformità dalla SCIA e delle variazioni essenziali (al PdC e alla SCIA).</a:t>
            </a:r>
          </a:p>
        </p:txBody>
      </p:sp>
    </p:spTree>
    <p:extLst>
      <p:ext uri="{BB962C8B-B14F-4D97-AF65-F5344CB8AC3E}">
        <p14:creationId xmlns:p14="http://schemas.microsoft.com/office/powerpoint/2010/main" val="29137266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22F37F58-A3DB-08D4-0B13-FCA2107B1025}"/>
              </a:ext>
            </a:extLst>
          </p:cNvPr>
          <p:cNvSpPr>
            <a:spLocks noGrp="1"/>
          </p:cNvSpPr>
          <p:nvPr>
            <p:ph type="body" sz="quarter" idx="3"/>
          </p:nvPr>
        </p:nvSpPr>
        <p:spPr>
          <a:xfrm>
            <a:off x="4096512" y="1454971"/>
            <a:ext cx="7616952" cy="2578608"/>
          </a:xfrm>
        </p:spPr>
        <p:txBody>
          <a:bodyPr/>
          <a:lstStyle/>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Viene altresì specificato che:</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latin typeface="Franklin Gothic Book" panose="020B0503020102020204" pitchFamily="34" charset="0"/>
                <a:ea typeface="Times New Roman" panose="02020603050405020304" pitchFamily="18" charset="0"/>
              </a:rPr>
              <a:t>«</a:t>
            </a:r>
            <a:r>
              <a:rPr lang="it-IT" sz="1600" b="0" i="1">
                <a:solidFill>
                  <a:srgbClr val="000000"/>
                </a:solidFill>
                <a:effectLst/>
                <a:latin typeface="Franklin Gothic Book" panose="020B0503020102020204" pitchFamily="34" charset="0"/>
                <a:ea typeface="Times New Roman" panose="02020603050405020304" pitchFamily="18" charset="0"/>
              </a:rPr>
              <a:t>Le disposizioni del presente comma si applicano anche nei casi in cui gli interventi di cui al comma 1 risultino incompatibili con il </a:t>
            </a:r>
            <a:r>
              <a:rPr lang="it-IT" sz="1600" i="1" u="sng">
                <a:solidFill>
                  <a:srgbClr val="000000"/>
                </a:solidFill>
                <a:effectLst/>
                <a:latin typeface="Franklin Gothic Book" panose="020B0503020102020204" pitchFamily="34" charset="0"/>
                <a:ea typeface="Times New Roman" panose="02020603050405020304" pitchFamily="18" charset="0"/>
              </a:rPr>
              <a:t>vincolo paesaggistico apposto in data successiva</a:t>
            </a:r>
            <a:r>
              <a:rPr lang="it-IT" sz="1600" b="0" i="1">
                <a:solidFill>
                  <a:srgbClr val="000000"/>
                </a:solidFill>
                <a:effectLst/>
                <a:latin typeface="Franklin Gothic Book" panose="020B0503020102020204" pitchFamily="34" charset="0"/>
                <a:ea typeface="Times New Roman" panose="02020603050405020304" pitchFamily="18" charset="0"/>
              </a:rPr>
              <a:t> alla loro realizzazione</a:t>
            </a:r>
            <a:r>
              <a:rPr lang="it-IT" sz="1600" b="0">
                <a:solidFill>
                  <a:srgbClr val="000000"/>
                </a:solidFill>
                <a:effectLst/>
                <a:latin typeface="Franklin Gothic Book" panose="020B0503020102020204" pitchFamily="34" charset="0"/>
                <a:ea typeface="Times New Roman" panose="02020603050405020304" pitchFamily="18" charset="0"/>
              </a:rPr>
              <a:t>»;</a:t>
            </a:r>
          </a:p>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 qualora sia accertata la compatibilità paesaggistica, si applica una </a:t>
            </a:r>
            <a:r>
              <a:rPr lang="it-IT" sz="1600">
                <a:solidFill>
                  <a:srgbClr val="000000"/>
                </a:solidFill>
                <a:effectLst/>
                <a:latin typeface="Franklin Gothic Book" panose="020B0503020102020204" pitchFamily="34" charset="0"/>
                <a:ea typeface="Times New Roman" panose="02020603050405020304" pitchFamily="18" charset="0"/>
              </a:rPr>
              <a:t>sanzione aggiuntiva</a:t>
            </a:r>
            <a:r>
              <a:rPr lang="it-IT" sz="1600" b="0">
                <a:solidFill>
                  <a:srgbClr val="000000"/>
                </a:solidFill>
                <a:effectLst/>
                <a:latin typeface="Franklin Gothic Book" panose="020B0503020102020204" pitchFamily="34" charset="0"/>
                <a:ea typeface="Times New Roman" panose="02020603050405020304" pitchFamily="18" charset="0"/>
              </a:rPr>
              <a:t>, riferita all’abuso paesaggistico, determinata previa perizia di stima ed equivalente al maggiore importo tra il danno arrecato e il profitto conseguito mediante la trasgressione; in caso di rigetto della domanda si applica la sanzione demolitoria di cui all’articolo 167, comma 1, D.lgs. 42/2004.</a:t>
            </a:r>
          </a:p>
        </p:txBody>
      </p:sp>
      <p:sp>
        <p:nvSpPr>
          <p:cNvPr id="2" name="Titolo 1">
            <a:extLst>
              <a:ext uri="{FF2B5EF4-FFF2-40B4-BE49-F238E27FC236}">
                <a16:creationId xmlns:a16="http://schemas.microsoft.com/office/drawing/2014/main" id="{56989B8D-CA08-7A9C-0244-A1995B839D57}"/>
              </a:ext>
            </a:extLst>
          </p:cNvPr>
          <p:cNvSpPr>
            <a:spLocks noGrp="1"/>
          </p:cNvSpPr>
          <p:nvPr>
            <p:ph type="title"/>
          </p:nvPr>
        </p:nvSpPr>
        <p:spPr>
          <a:xfrm>
            <a:off x="291704" y="122067"/>
            <a:ext cx="9265452" cy="409574"/>
          </a:xfrm>
        </p:spPr>
        <p:txBody>
          <a:bodyPr>
            <a:normAutofit fontScale="90000"/>
          </a:bodyPr>
          <a:lstStyle/>
          <a:p>
            <a:r>
              <a:rPr lang="it-IT" sz="2400">
                <a:solidFill>
                  <a:srgbClr val="002060"/>
                </a:solidFill>
              </a:rPr>
              <a:t/>
            </a:r>
            <a:br>
              <a:rPr lang="it-IT" sz="2400">
                <a:solidFill>
                  <a:srgbClr val="002060"/>
                </a:solidFill>
              </a:rPr>
            </a:br>
            <a:r>
              <a:rPr lang="it-IT" sz="2400">
                <a:solidFill>
                  <a:srgbClr val="002060"/>
                </a:solidFill>
              </a:rPr>
              <a:t>11. ACCERTAMENTO DI CONFORMITA’</a:t>
            </a:r>
          </a:p>
        </p:txBody>
      </p:sp>
      <p:sp>
        <p:nvSpPr>
          <p:cNvPr id="5" name="CasellaDiTesto 4">
            <a:extLst>
              <a:ext uri="{FF2B5EF4-FFF2-40B4-BE49-F238E27FC236}">
                <a16:creationId xmlns:a16="http://schemas.microsoft.com/office/drawing/2014/main" id="{0BEACE2E-8869-2895-C9D8-9BF67D6E9787}"/>
              </a:ext>
            </a:extLst>
          </p:cNvPr>
          <p:cNvSpPr txBox="1"/>
          <p:nvPr/>
        </p:nvSpPr>
        <p:spPr>
          <a:xfrm>
            <a:off x="291704" y="531641"/>
            <a:ext cx="11309746" cy="923330"/>
          </a:xfrm>
          <a:prstGeom prst="rect">
            <a:avLst/>
          </a:prstGeom>
          <a:noFill/>
        </p:spPr>
        <p:txBody>
          <a:bodyPr wrap="square" rtlCol="0">
            <a:spAutoFit/>
          </a:bodyPr>
          <a:lstStyle/>
          <a:p>
            <a:r>
              <a:rPr lang="it-IT" sz="1800" b="1">
                <a:solidFill>
                  <a:schemeClr val="tx2">
                    <a:lumMod val="25000"/>
                  </a:schemeClr>
                </a:solidFill>
                <a:latin typeface="Poppins" panose="00000500000000000000" pitchFamily="2" charset="0"/>
                <a:cs typeface="Poppins" panose="00000500000000000000" pitchFamily="2" charset="0"/>
              </a:rPr>
              <a:t> 11.2. </a:t>
            </a:r>
            <a:r>
              <a:rPr lang="it-IT" sz="1800" b="1" u="sng">
                <a:solidFill>
                  <a:schemeClr val="tx2">
                    <a:lumMod val="25000"/>
                  </a:schemeClr>
                </a:solidFill>
                <a:latin typeface="Poppins" panose="00000500000000000000" pitchFamily="2" charset="0"/>
                <a:cs typeface="Poppins" panose="00000500000000000000" pitchFamily="2" charset="0"/>
              </a:rPr>
              <a:t> Art. 36-bis: sanatoria delle parziali difformità dal PdC (o dalla SCIA alternativa al PdC), degli interventi realizzati in assenza o difformità dalla SCIA e delle variazioni essenziali (al PdC e alla SCIA).</a:t>
            </a:r>
          </a:p>
        </p:txBody>
      </p:sp>
      <p:sp>
        <p:nvSpPr>
          <p:cNvPr id="8" name="CasellaDiTesto 7">
            <a:extLst>
              <a:ext uri="{FF2B5EF4-FFF2-40B4-BE49-F238E27FC236}">
                <a16:creationId xmlns:a16="http://schemas.microsoft.com/office/drawing/2014/main" id="{0A949EDB-EC4B-381F-1215-297893E15587}"/>
              </a:ext>
            </a:extLst>
          </p:cNvPr>
          <p:cNvSpPr txBox="1"/>
          <p:nvPr/>
        </p:nvSpPr>
        <p:spPr>
          <a:xfrm>
            <a:off x="4096512" y="4396191"/>
            <a:ext cx="7503511" cy="58477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R="60325" lvl="0">
              <a:spcBef>
                <a:spcPts val="1255"/>
              </a:spcBef>
              <a:spcAft>
                <a:spcPts val="0"/>
              </a:spcAft>
              <a:buSzPts val="1100"/>
              <a:tabLst>
                <a:tab pos="231140" algn="l"/>
              </a:tabLst>
            </a:pPr>
            <a:r>
              <a:rPr lang="it-IT" sz="1600" b="1">
                <a:solidFill>
                  <a:srgbClr val="A50021"/>
                </a:solidFill>
                <a:latin typeface="Franklin Gothic Book" panose="020B0503020102020204" pitchFamily="34" charset="0"/>
              </a:rPr>
              <a:t>Tale disposizione è direttamente operante nell’ordinamento regionale in quanto introduce una fattispecie nuova non regolata da leggi regionali.</a:t>
            </a:r>
          </a:p>
        </p:txBody>
      </p:sp>
    </p:spTree>
    <p:extLst>
      <p:ext uri="{BB962C8B-B14F-4D97-AF65-F5344CB8AC3E}">
        <p14:creationId xmlns:p14="http://schemas.microsoft.com/office/powerpoint/2010/main" val="14141403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B943FEAF-E61E-1C5F-22BC-7153B85E08CC}"/>
              </a:ext>
            </a:extLst>
          </p:cNvPr>
          <p:cNvSpPr>
            <a:spLocks noGrp="1"/>
          </p:cNvSpPr>
          <p:nvPr>
            <p:ph type="body" idx="1"/>
          </p:nvPr>
        </p:nvSpPr>
        <p:spPr>
          <a:xfrm>
            <a:off x="128016" y="714291"/>
            <a:ext cx="4468368" cy="5457909"/>
          </a:xfrm>
        </p:spPr>
        <p:style>
          <a:lnRef idx="1">
            <a:schemeClr val="accent1"/>
          </a:lnRef>
          <a:fillRef idx="3">
            <a:schemeClr val="accent1"/>
          </a:fillRef>
          <a:effectRef idx="2">
            <a:schemeClr val="accent1"/>
          </a:effectRef>
          <a:fontRef idx="minor">
            <a:schemeClr val="lt1"/>
          </a:fontRef>
        </p:style>
        <p:txBody>
          <a:bodyPr/>
          <a:lstStyle/>
          <a:p>
            <a:pPr marL="67945" algn="just">
              <a:lnSpc>
                <a:spcPts val="1145"/>
              </a:lnSpc>
            </a:pPr>
            <a:r>
              <a:rPr lang="it-IT" sz="1100" i="1">
                <a:solidFill>
                  <a:srgbClr val="000000"/>
                </a:solidFill>
                <a:effectLst/>
                <a:latin typeface="+mn-lt"/>
                <a:ea typeface="Times New Roman" panose="02020603050405020304" pitchFamily="18" charset="0"/>
              </a:rPr>
              <a:t>Art.</a:t>
            </a:r>
            <a:r>
              <a:rPr lang="it-IT" sz="1100" i="1" spc="-15">
                <a:solidFill>
                  <a:srgbClr val="000000"/>
                </a:solidFill>
                <a:effectLst/>
                <a:latin typeface="+mn-lt"/>
                <a:ea typeface="Times New Roman" panose="02020603050405020304" pitchFamily="18" charset="0"/>
              </a:rPr>
              <a:t> </a:t>
            </a:r>
            <a:r>
              <a:rPr lang="it-IT" sz="1100" i="1">
                <a:solidFill>
                  <a:srgbClr val="000000"/>
                </a:solidFill>
                <a:effectLst/>
                <a:latin typeface="+mn-lt"/>
                <a:ea typeface="Times New Roman" panose="02020603050405020304" pitchFamily="18" charset="0"/>
              </a:rPr>
              <a:t>37</a:t>
            </a:r>
            <a:r>
              <a:rPr lang="it-IT" sz="1100" i="1" spc="-5">
                <a:solidFill>
                  <a:srgbClr val="000000"/>
                </a:solidFill>
                <a:effectLst/>
                <a:latin typeface="+mn-lt"/>
                <a:ea typeface="Times New Roman" panose="02020603050405020304" pitchFamily="18" charset="0"/>
              </a:rPr>
              <a:t> </a:t>
            </a:r>
            <a:r>
              <a:rPr lang="it-IT" sz="1100" i="1">
                <a:solidFill>
                  <a:srgbClr val="000000"/>
                </a:solidFill>
                <a:effectLst/>
                <a:latin typeface="+mn-lt"/>
                <a:ea typeface="Times New Roman" panose="02020603050405020304" pitchFamily="18" charset="0"/>
              </a:rPr>
              <a:t>del</a:t>
            </a:r>
            <a:r>
              <a:rPr lang="it-IT" sz="1100" i="1" spc="-10">
                <a:solidFill>
                  <a:srgbClr val="000000"/>
                </a:solidFill>
                <a:effectLst/>
                <a:latin typeface="+mn-lt"/>
                <a:ea typeface="Times New Roman" panose="02020603050405020304" pitchFamily="18" charset="0"/>
              </a:rPr>
              <a:t> </a:t>
            </a:r>
            <a:r>
              <a:rPr lang="it-IT" sz="1100" i="1">
                <a:solidFill>
                  <a:srgbClr val="000000"/>
                </a:solidFill>
                <a:effectLst/>
                <a:latin typeface="+mn-lt"/>
                <a:ea typeface="Times New Roman" panose="02020603050405020304" pitchFamily="18" charset="0"/>
              </a:rPr>
              <a:t>DPR</a:t>
            </a:r>
            <a:r>
              <a:rPr lang="it-IT" sz="1100" i="1" spc="-20">
                <a:solidFill>
                  <a:srgbClr val="000000"/>
                </a:solidFill>
                <a:effectLst/>
                <a:latin typeface="+mn-lt"/>
                <a:ea typeface="Times New Roman" panose="02020603050405020304" pitchFamily="18" charset="0"/>
              </a:rPr>
              <a:t> </a:t>
            </a:r>
            <a:r>
              <a:rPr lang="it-IT" sz="1100" i="1">
                <a:solidFill>
                  <a:srgbClr val="000000"/>
                </a:solidFill>
                <a:effectLst/>
                <a:latin typeface="+mn-lt"/>
                <a:ea typeface="Times New Roman" panose="02020603050405020304" pitchFamily="18" charset="0"/>
              </a:rPr>
              <a:t>n.</a:t>
            </a:r>
            <a:r>
              <a:rPr lang="it-IT" sz="1100" i="1" spc="-15">
                <a:solidFill>
                  <a:srgbClr val="000000"/>
                </a:solidFill>
                <a:effectLst/>
                <a:latin typeface="+mn-lt"/>
                <a:ea typeface="Times New Roman" panose="02020603050405020304" pitchFamily="18" charset="0"/>
              </a:rPr>
              <a:t> </a:t>
            </a:r>
            <a:r>
              <a:rPr lang="it-IT" sz="1100" i="1" spc="-10">
                <a:solidFill>
                  <a:srgbClr val="000000"/>
                </a:solidFill>
                <a:effectLst/>
                <a:latin typeface="+mn-lt"/>
                <a:ea typeface="Times New Roman" panose="02020603050405020304" pitchFamily="18" charset="0"/>
              </a:rPr>
              <a:t>380/2001</a:t>
            </a:r>
            <a:endParaRPr lang="it-IT" sz="1100">
              <a:effectLst/>
              <a:latin typeface="+mn-lt"/>
              <a:ea typeface="Times New Roman" panose="02020603050405020304" pitchFamily="18" charset="0"/>
            </a:endParaRPr>
          </a:p>
          <a:p>
            <a:pPr marL="67945" marR="62865" algn="just"/>
            <a:r>
              <a:rPr lang="it-IT" sz="1100" i="1">
                <a:solidFill>
                  <a:srgbClr val="000000"/>
                </a:solidFill>
                <a:effectLst/>
                <a:latin typeface="+mn-lt"/>
                <a:ea typeface="Times New Roman" panose="02020603050405020304" pitchFamily="18" charset="0"/>
              </a:rPr>
              <a:t>Interventi</a:t>
            </a:r>
            <a:r>
              <a:rPr lang="it-IT" sz="1100" i="1" spc="-30">
                <a:solidFill>
                  <a:srgbClr val="000000"/>
                </a:solidFill>
                <a:effectLst/>
                <a:latin typeface="+mn-lt"/>
                <a:ea typeface="Times New Roman" panose="02020603050405020304" pitchFamily="18" charset="0"/>
              </a:rPr>
              <a:t> </a:t>
            </a:r>
            <a:r>
              <a:rPr lang="it-IT" sz="1100" i="1">
                <a:solidFill>
                  <a:srgbClr val="000000"/>
                </a:solidFill>
                <a:effectLst/>
                <a:latin typeface="+mn-lt"/>
                <a:ea typeface="Times New Roman" panose="02020603050405020304" pitchFamily="18" charset="0"/>
              </a:rPr>
              <a:t>eseguiti</a:t>
            </a:r>
            <a:r>
              <a:rPr lang="it-IT" sz="1100" i="1" spc="-30">
                <a:solidFill>
                  <a:srgbClr val="000000"/>
                </a:solidFill>
                <a:effectLst/>
                <a:latin typeface="+mn-lt"/>
                <a:ea typeface="Times New Roman" panose="02020603050405020304" pitchFamily="18" charset="0"/>
              </a:rPr>
              <a:t> </a:t>
            </a:r>
            <a:r>
              <a:rPr lang="it-IT" sz="1100" i="1">
                <a:solidFill>
                  <a:srgbClr val="000000"/>
                </a:solidFill>
                <a:effectLst/>
                <a:latin typeface="+mn-lt"/>
                <a:ea typeface="Times New Roman" panose="02020603050405020304" pitchFamily="18" charset="0"/>
              </a:rPr>
              <a:t>in</a:t>
            </a:r>
            <a:r>
              <a:rPr lang="it-IT" sz="1100" i="1" spc="-30">
                <a:solidFill>
                  <a:srgbClr val="000000"/>
                </a:solidFill>
                <a:effectLst/>
                <a:latin typeface="+mn-lt"/>
                <a:ea typeface="Times New Roman" panose="02020603050405020304" pitchFamily="18" charset="0"/>
              </a:rPr>
              <a:t> </a:t>
            </a:r>
            <a:r>
              <a:rPr lang="it-IT" sz="1100" i="1">
                <a:solidFill>
                  <a:srgbClr val="000000"/>
                </a:solidFill>
                <a:effectLst/>
                <a:latin typeface="+mn-lt"/>
                <a:ea typeface="Times New Roman" panose="02020603050405020304" pitchFamily="18" charset="0"/>
              </a:rPr>
              <a:t>assenza</a:t>
            </a:r>
            <a:r>
              <a:rPr lang="it-IT" sz="1100" i="1" spc="-15">
                <a:solidFill>
                  <a:srgbClr val="000000"/>
                </a:solidFill>
                <a:effectLst/>
                <a:latin typeface="+mn-lt"/>
                <a:ea typeface="Times New Roman" panose="02020603050405020304" pitchFamily="18" charset="0"/>
              </a:rPr>
              <a:t> </a:t>
            </a:r>
            <a:r>
              <a:rPr lang="it-IT" sz="1100" i="1">
                <a:solidFill>
                  <a:srgbClr val="000000"/>
                </a:solidFill>
                <a:effectLst/>
                <a:latin typeface="+mn-lt"/>
                <a:ea typeface="Times New Roman" panose="02020603050405020304" pitchFamily="18" charset="0"/>
              </a:rPr>
              <a:t>o</a:t>
            </a:r>
            <a:r>
              <a:rPr lang="it-IT" sz="1100" i="1" spc="-25">
                <a:solidFill>
                  <a:srgbClr val="000000"/>
                </a:solidFill>
                <a:effectLst/>
                <a:latin typeface="+mn-lt"/>
                <a:ea typeface="Times New Roman" panose="02020603050405020304" pitchFamily="18" charset="0"/>
              </a:rPr>
              <a:t> </a:t>
            </a:r>
            <a:r>
              <a:rPr lang="it-IT" sz="1100" i="1">
                <a:solidFill>
                  <a:srgbClr val="000000"/>
                </a:solidFill>
                <a:effectLst/>
                <a:latin typeface="+mn-lt"/>
                <a:ea typeface="Times New Roman" panose="02020603050405020304" pitchFamily="18" charset="0"/>
              </a:rPr>
              <a:t>in</a:t>
            </a:r>
            <a:r>
              <a:rPr lang="it-IT" sz="1100" i="1" spc="-30">
                <a:solidFill>
                  <a:srgbClr val="000000"/>
                </a:solidFill>
                <a:effectLst/>
                <a:latin typeface="+mn-lt"/>
                <a:ea typeface="Times New Roman" panose="02020603050405020304" pitchFamily="18" charset="0"/>
              </a:rPr>
              <a:t> </a:t>
            </a:r>
            <a:r>
              <a:rPr lang="it-IT" sz="1100" i="1">
                <a:solidFill>
                  <a:srgbClr val="000000"/>
                </a:solidFill>
                <a:effectLst/>
                <a:latin typeface="+mn-lt"/>
                <a:ea typeface="Times New Roman" panose="02020603050405020304" pitchFamily="18" charset="0"/>
              </a:rPr>
              <a:t>difformità dalla segnalazione certificata di inizio attività </a:t>
            </a:r>
            <a:r>
              <a:rPr lang="it-IT" sz="1100" i="1" strike="sngStrike">
                <a:solidFill>
                  <a:srgbClr val="000000"/>
                </a:solidFill>
                <a:effectLst/>
                <a:latin typeface="+mn-lt"/>
                <a:ea typeface="Times New Roman" panose="02020603050405020304" pitchFamily="18" charset="0"/>
              </a:rPr>
              <a:t>e accertamento di conformità.</a:t>
            </a:r>
            <a:endParaRPr lang="it-IT" sz="1100">
              <a:effectLst/>
              <a:latin typeface="+mn-lt"/>
              <a:ea typeface="Times New Roman" panose="02020603050405020304" pitchFamily="18" charset="0"/>
            </a:endParaRPr>
          </a:p>
          <a:p>
            <a:pPr marL="67945" algn="l">
              <a:spcBef>
                <a:spcPts val="5"/>
              </a:spcBef>
              <a:spcAft>
                <a:spcPts val="0"/>
              </a:spcAft>
            </a:pPr>
            <a:r>
              <a:rPr lang="it-IT" sz="1100" b="0">
                <a:solidFill>
                  <a:srgbClr val="000000"/>
                </a:solidFill>
                <a:effectLst/>
                <a:latin typeface="+mn-lt"/>
                <a:ea typeface="Times New Roman" panose="02020603050405020304" pitchFamily="18" charset="0"/>
              </a:rPr>
              <a:t> </a:t>
            </a:r>
            <a:endParaRPr lang="it-IT" sz="1100" b="0">
              <a:effectLst/>
              <a:latin typeface="+mn-lt"/>
              <a:ea typeface="Times New Roman" panose="02020603050405020304" pitchFamily="18" charset="0"/>
            </a:endParaRPr>
          </a:p>
          <a:p>
            <a:pPr marL="67945" marR="60960" algn="just"/>
            <a:r>
              <a:rPr lang="it-IT" sz="1100" b="0" i="1">
                <a:solidFill>
                  <a:srgbClr val="000000"/>
                </a:solidFill>
                <a:effectLst/>
                <a:latin typeface="+mn-lt"/>
                <a:ea typeface="Times New Roman" panose="02020603050405020304" pitchFamily="18" charset="0"/>
              </a:rPr>
              <a:t>La realizzazione di interventi edilizi di cui all’articolo 22, commi 1 e 2, in assenza della o in difformità dalla segnalazione certificata di inizio attività comporta la sanzione pecuniaria</a:t>
            </a:r>
            <a:r>
              <a:rPr lang="it-IT" sz="1100" b="0" i="1" spc="-20">
                <a:solidFill>
                  <a:srgbClr val="000000"/>
                </a:solidFill>
                <a:effectLst/>
                <a:latin typeface="+mn-lt"/>
                <a:ea typeface="Times New Roman" panose="02020603050405020304" pitchFamily="18" charset="0"/>
              </a:rPr>
              <a:t> </a:t>
            </a:r>
            <a:r>
              <a:rPr lang="it-IT" sz="1100" b="0" i="1">
                <a:solidFill>
                  <a:srgbClr val="000000"/>
                </a:solidFill>
                <a:effectLst/>
                <a:latin typeface="+mn-lt"/>
                <a:ea typeface="Times New Roman" panose="02020603050405020304" pitchFamily="18" charset="0"/>
              </a:rPr>
              <a:t>pari</a:t>
            </a:r>
            <a:r>
              <a:rPr lang="it-IT" sz="1100" b="0" i="1" spc="-25">
                <a:solidFill>
                  <a:srgbClr val="000000"/>
                </a:solidFill>
                <a:effectLst/>
                <a:latin typeface="+mn-lt"/>
                <a:ea typeface="Times New Roman" panose="02020603050405020304" pitchFamily="18" charset="0"/>
              </a:rPr>
              <a:t> </a:t>
            </a:r>
            <a:r>
              <a:rPr lang="it-IT" sz="1100" b="0" i="1">
                <a:solidFill>
                  <a:srgbClr val="000000"/>
                </a:solidFill>
                <a:effectLst/>
                <a:latin typeface="+mn-lt"/>
                <a:ea typeface="Times New Roman" panose="02020603050405020304" pitchFamily="18" charset="0"/>
              </a:rPr>
              <a:t>al</a:t>
            </a:r>
            <a:r>
              <a:rPr lang="it-IT" sz="1100" b="0" i="1" spc="-15">
                <a:solidFill>
                  <a:srgbClr val="000000"/>
                </a:solidFill>
                <a:effectLst/>
                <a:latin typeface="+mn-lt"/>
                <a:ea typeface="Times New Roman" panose="02020603050405020304" pitchFamily="18" charset="0"/>
              </a:rPr>
              <a:t> </a:t>
            </a:r>
            <a:r>
              <a:rPr lang="it-IT" sz="1100" b="0" i="1" strike="sngStrike">
                <a:solidFill>
                  <a:srgbClr val="000000"/>
                </a:solidFill>
                <a:effectLst/>
                <a:latin typeface="+mn-lt"/>
                <a:ea typeface="Times New Roman" panose="02020603050405020304" pitchFamily="18" charset="0"/>
              </a:rPr>
              <a:t>doppio</a:t>
            </a:r>
            <a:r>
              <a:rPr lang="it-IT" sz="1100" b="0" i="1" spc="-20">
                <a:solidFill>
                  <a:srgbClr val="000000"/>
                </a:solidFill>
                <a:effectLst/>
                <a:latin typeface="+mn-lt"/>
                <a:ea typeface="Times New Roman" panose="02020603050405020304" pitchFamily="18" charset="0"/>
              </a:rPr>
              <a:t> </a:t>
            </a:r>
            <a:r>
              <a:rPr lang="it-IT" sz="1100" b="0" i="1">
                <a:solidFill>
                  <a:srgbClr val="000000"/>
                </a:solidFill>
                <a:effectLst/>
                <a:latin typeface="+mn-lt"/>
                <a:ea typeface="Times New Roman" panose="02020603050405020304" pitchFamily="18" charset="0"/>
              </a:rPr>
              <a:t>triplo</a:t>
            </a:r>
            <a:r>
              <a:rPr lang="it-IT" sz="1100" b="0" i="1" spc="-20">
                <a:solidFill>
                  <a:srgbClr val="000000"/>
                </a:solidFill>
                <a:effectLst/>
                <a:latin typeface="+mn-lt"/>
                <a:ea typeface="Times New Roman" panose="02020603050405020304" pitchFamily="18" charset="0"/>
              </a:rPr>
              <a:t> </a:t>
            </a:r>
            <a:r>
              <a:rPr lang="it-IT" sz="1100" b="0" i="1">
                <a:solidFill>
                  <a:srgbClr val="000000"/>
                </a:solidFill>
                <a:effectLst/>
                <a:latin typeface="+mn-lt"/>
                <a:ea typeface="Times New Roman" panose="02020603050405020304" pitchFamily="18" charset="0"/>
              </a:rPr>
              <a:t>dell'aumento del valore venale dell'immobile conseguente alla</a:t>
            </a:r>
            <a:r>
              <a:rPr lang="it-IT" sz="1100" b="0" i="1" spc="320">
                <a:solidFill>
                  <a:srgbClr val="000000"/>
                </a:solidFill>
                <a:effectLst/>
                <a:latin typeface="+mn-lt"/>
                <a:ea typeface="Times New Roman" panose="02020603050405020304" pitchFamily="18" charset="0"/>
              </a:rPr>
              <a:t> </a:t>
            </a:r>
            <a:r>
              <a:rPr lang="it-IT" sz="1100" b="0" i="1">
                <a:solidFill>
                  <a:srgbClr val="000000"/>
                </a:solidFill>
                <a:effectLst/>
                <a:latin typeface="+mn-lt"/>
                <a:ea typeface="Times New Roman" panose="02020603050405020304" pitchFamily="18" charset="0"/>
              </a:rPr>
              <a:t>realizzazione</a:t>
            </a:r>
            <a:r>
              <a:rPr lang="it-IT" sz="1100" b="0" i="1" spc="320">
                <a:solidFill>
                  <a:srgbClr val="000000"/>
                </a:solidFill>
                <a:effectLst/>
                <a:latin typeface="+mn-lt"/>
                <a:ea typeface="Times New Roman" panose="02020603050405020304" pitchFamily="18" charset="0"/>
              </a:rPr>
              <a:t> </a:t>
            </a:r>
            <a:r>
              <a:rPr lang="it-IT" sz="1100" b="0" i="1">
                <a:solidFill>
                  <a:srgbClr val="000000"/>
                </a:solidFill>
                <a:effectLst/>
                <a:latin typeface="+mn-lt"/>
                <a:ea typeface="Times New Roman" panose="02020603050405020304" pitchFamily="18" charset="0"/>
              </a:rPr>
              <a:t>degli</a:t>
            </a:r>
            <a:r>
              <a:rPr lang="it-IT" sz="1100" b="0" i="1" spc="320">
                <a:solidFill>
                  <a:srgbClr val="000000"/>
                </a:solidFill>
                <a:effectLst/>
                <a:latin typeface="+mn-lt"/>
                <a:ea typeface="Times New Roman" panose="02020603050405020304" pitchFamily="18" charset="0"/>
              </a:rPr>
              <a:t> </a:t>
            </a:r>
            <a:r>
              <a:rPr lang="it-IT" sz="1100" b="0" i="1">
                <a:solidFill>
                  <a:srgbClr val="000000"/>
                </a:solidFill>
                <a:effectLst/>
                <a:latin typeface="+mn-lt"/>
                <a:ea typeface="Times New Roman" panose="02020603050405020304" pitchFamily="18" charset="0"/>
              </a:rPr>
              <a:t>interventi</a:t>
            </a:r>
            <a:r>
              <a:rPr lang="it-IT" sz="1100" b="0" i="1" spc="315">
                <a:solidFill>
                  <a:srgbClr val="000000"/>
                </a:solidFill>
                <a:effectLst/>
                <a:latin typeface="+mn-lt"/>
                <a:ea typeface="Times New Roman" panose="02020603050405020304" pitchFamily="18" charset="0"/>
              </a:rPr>
              <a:t> </a:t>
            </a:r>
            <a:r>
              <a:rPr lang="it-IT" sz="1100" b="0" i="1">
                <a:solidFill>
                  <a:srgbClr val="000000"/>
                </a:solidFill>
                <a:effectLst/>
                <a:latin typeface="+mn-lt"/>
                <a:ea typeface="Times New Roman" panose="02020603050405020304" pitchFamily="18" charset="0"/>
              </a:rPr>
              <a:t>stessi</a:t>
            </a:r>
            <a:r>
              <a:rPr lang="it-IT" sz="1100" b="0" i="1" spc="320">
                <a:solidFill>
                  <a:srgbClr val="000000"/>
                </a:solidFill>
                <a:effectLst/>
                <a:latin typeface="+mn-lt"/>
                <a:ea typeface="Times New Roman" panose="02020603050405020304" pitchFamily="18" charset="0"/>
              </a:rPr>
              <a:t> </a:t>
            </a:r>
            <a:r>
              <a:rPr lang="it-IT" sz="1100" b="0" i="1" spc="-50">
                <a:solidFill>
                  <a:srgbClr val="000000"/>
                </a:solidFill>
                <a:effectLst/>
                <a:latin typeface="+mn-lt"/>
                <a:ea typeface="Times New Roman" panose="02020603050405020304" pitchFamily="18" charset="0"/>
              </a:rPr>
              <a:t>e</a:t>
            </a:r>
            <a:r>
              <a:rPr lang="it-IT" sz="1100" b="0" spc="-50">
                <a:latin typeface="+mn-lt"/>
                <a:ea typeface="Times New Roman" panose="02020603050405020304" pitchFamily="18" charset="0"/>
              </a:rPr>
              <a:t> </a:t>
            </a:r>
            <a:r>
              <a:rPr lang="it-IT" sz="1100" b="0" i="1">
                <a:solidFill>
                  <a:srgbClr val="000000"/>
                </a:solidFill>
                <a:effectLst/>
                <a:latin typeface="+mn-lt"/>
                <a:ea typeface="Times New Roman" panose="02020603050405020304" pitchFamily="18" charset="0"/>
              </a:rPr>
              <a:t>comunque</a:t>
            </a:r>
            <a:r>
              <a:rPr lang="it-IT" sz="1100" b="0" i="1" spc="-65">
                <a:solidFill>
                  <a:srgbClr val="000000"/>
                </a:solidFill>
                <a:effectLst/>
                <a:latin typeface="+mn-lt"/>
                <a:ea typeface="Times New Roman" panose="02020603050405020304" pitchFamily="18" charset="0"/>
              </a:rPr>
              <a:t> </a:t>
            </a:r>
            <a:r>
              <a:rPr lang="it-IT" sz="1100" b="0" i="1">
                <a:solidFill>
                  <a:srgbClr val="000000"/>
                </a:solidFill>
                <a:effectLst/>
                <a:latin typeface="+mn-lt"/>
                <a:ea typeface="Times New Roman" panose="02020603050405020304" pitchFamily="18" charset="0"/>
              </a:rPr>
              <a:t>in</a:t>
            </a:r>
            <a:r>
              <a:rPr lang="it-IT" sz="1100" b="0" i="1" spc="-60">
                <a:solidFill>
                  <a:srgbClr val="000000"/>
                </a:solidFill>
                <a:effectLst/>
                <a:latin typeface="+mn-lt"/>
                <a:ea typeface="Times New Roman" panose="02020603050405020304" pitchFamily="18" charset="0"/>
              </a:rPr>
              <a:t> </a:t>
            </a:r>
            <a:r>
              <a:rPr lang="it-IT" sz="1100" b="0" i="1">
                <a:solidFill>
                  <a:srgbClr val="000000"/>
                </a:solidFill>
                <a:effectLst/>
                <a:latin typeface="+mn-lt"/>
                <a:ea typeface="Times New Roman" panose="02020603050405020304" pitchFamily="18" charset="0"/>
              </a:rPr>
              <a:t>misura</a:t>
            </a:r>
            <a:r>
              <a:rPr lang="it-IT" sz="1100" b="0" i="1" spc="-65">
                <a:solidFill>
                  <a:srgbClr val="000000"/>
                </a:solidFill>
                <a:effectLst/>
                <a:latin typeface="+mn-lt"/>
                <a:ea typeface="Times New Roman" panose="02020603050405020304" pitchFamily="18" charset="0"/>
              </a:rPr>
              <a:t> </a:t>
            </a:r>
            <a:r>
              <a:rPr lang="it-IT" sz="1100" b="0" i="1">
                <a:solidFill>
                  <a:srgbClr val="000000"/>
                </a:solidFill>
                <a:effectLst/>
                <a:latin typeface="+mn-lt"/>
                <a:ea typeface="Times New Roman" panose="02020603050405020304" pitchFamily="18" charset="0"/>
              </a:rPr>
              <a:t>non</a:t>
            </a:r>
            <a:r>
              <a:rPr lang="it-IT" sz="1100" b="0" i="1" spc="-60">
                <a:solidFill>
                  <a:srgbClr val="000000"/>
                </a:solidFill>
                <a:effectLst/>
                <a:latin typeface="+mn-lt"/>
                <a:ea typeface="Times New Roman" panose="02020603050405020304" pitchFamily="18" charset="0"/>
              </a:rPr>
              <a:t> </a:t>
            </a:r>
            <a:r>
              <a:rPr lang="it-IT" sz="1100" b="0" i="1">
                <a:solidFill>
                  <a:srgbClr val="000000"/>
                </a:solidFill>
                <a:effectLst/>
                <a:latin typeface="+mn-lt"/>
                <a:ea typeface="Times New Roman" panose="02020603050405020304" pitchFamily="18" charset="0"/>
              </a:rPr>
              <a:t>inferiore</a:t>
            </a:r>
            <a:r>
              <a:rPr lang="it-IT" sz="1100" b="0" i="1" spc="-65">
                <a:solidFill>
                  <a:srgbClr val="000000"/>
                </a:solidFill>
                <a:effectLst/>
                <a:latin typeface="+mn-lt"/>
                <a:ea typeface="Times New Roman" panose="02020603050405020304" pitchFamily="18" charset="0"/>
              </a:rPr>
              <a:t> </a:t>
            </a:r>
            <a:r>
              <a:rPr lang="it-IT" sz="1100" b="0" i="1">
                <a:solidFill>
                  <a:srgbClr val="000000"/>
                </a:solidFill>
                <a:effectLst/>
                <a:latin typeface="+mn-lt"/>
                <a:ea typeface="Times New Roman" panose="02020603050405020304" pitchFamily="18" charset="0"/>
              </a:rPr>
              <a:t>a</a:t>
            </a:r>
            <a:r>
              <a:rPr lang="it-IT" sz="1100" b="0" i="1" spc="-60">
                <a:solidFill>
                  <a:srgbClr val="000000"/>
                </a:solidFill>
                <a:effectLst/>
                <a:latin typeface="+mn-lt"/>
                <a:ea typeface="Times New Roman" panose="02020603050405020304" pitchFamily="18" charset="0"/>
              </a:rPr>
              <a:t> </a:t>
            </a:r>
            <a:r>
              <a:rPr lang="it-IT" sz="1100" b="0" i="1" strike="sngStrike">
                <a:solidFill>
                  <a:srgbClr val="000000"/>
                </a:solidFill>
                <a:effectLst/>
                <a:latin typeface="+mn-lt"/>
                <a:ea typeface="Times New Roman" panose="02020603050405020304" pitchFamily="18" charset="0"/>
              </a:rPr>
              <a:t>516</a:t>
            </a:r>
            <a:r>
              <a:rPr lang="it-IT" sz="1100" b="0" i="1" spc="-65">
                <a:solidFill>
                  <a:srgbClr val="000000"/>
                </a:solidFill>
                <a:effectLst/>
                <a:latin typeface="+mn-lt"/>
                <a:ea typeface="Times New Roman" panose="02020603050405020304" pitchFamily="18" charset="0"/>
              </a:rPr>
              <a:t> </a:t>
            </a:r>
            <a:r>
              <a:rPr lang="it-IT" sz="1100" b="0" i="1">
                <a:solidFill>
                  <a:srgbClr val="000000"/>
                </a:solidFill>
                <a:effectLst/>
                <a:latin typeface="+mn-lt"/>
                <a:ea typeface="Times New Roman" panose="02020603050405020304" pitchFamily="18" charset="0"/>
              </a:rPr>
              <a:t>1.032 </a:t>
            </a:r>
            <a:r>
              <a:rPr lang="it-IT" sz="1100" b="0" i="1" spc="-10">
                <a:solidFill>
                  <a:srgbClr val="000000"/>
                </a:solidFill>
                <a:effectLst/>
                <a:latin typeface="+mn-lt"/>
                <a:ea typeface="Times New Roman" panose="02020603050405020304" pitchFamily="18" charset="0"/>
              </a:rPr>
              <a:t>euro. </a:t>
            </a:r>
          </a:p>
          <a:p>
            <a:pPr marL="67945" marR="60960" algn="just"/>
            <a:r>
              <a:rPr lang="it-IT" sz="1100" b="0" i="1" strike="sngStrike" spc="-10">
                <a:solidFill>
                  <a:srgbClr val="000000"/>
                </a:solidFill>
                <a:effectLst/>
                <a:latin typeface="+mn-lt"/>
                <a:ea typeface="Times New Roman" panose="02020603050405020304" pitchFamily="18" charset="0"/>
              </a:rPr>
              <a:t>4. Ove l'intervento realizzato risulti conforme alla disciplina urbanistica ed edilizia vigente sia al momento della realizzazione dell'intervento, sia al momento della presentazione della domanda, il responsabile dell'abuso o il proprietario dell'immobile possono ottenere la sanatoria dell'intervento versando la somma, non superiore a 5164 euro e non inferiore a 516 euro,stabilita	dal responsabile del procedimento in relazione all'aumento di valore dell'immobile valutato dall'agenzia del territorio.</a:t>
            </a:r>
          </a:p>
          <a:p>
            <a:pPr marL="67945" marR="60960" algn="just"/>
            <a:r>
              <a:rPr lang="it-IT" sz="1100" b="0" i="1" spc="-10">
                <a:solidFill>
                  <a:srgbClr val="000000"/>
                </a:solidFill>
                <a:effectLst/>
                <a:latin typeface="+mn-lt"/>
                <a:ea typeface="Times New Roman" panose="02020603050405020304" pitchFamily="18" charset="0"/>
              </a:rPr>
              <a:t>6. La mancata segnalazione certificata di inizio dell'attività non comporta l'applicazione delle sanzioni previste dall'articolo 44. Resta comunque salva, ove ne ricorrano i presupposti in relazione all’intervento realizzato, l’applicazione delle sanzioni di cui agli articoli 31, 33, 34, 35 e 44 e dell’accertamento di conformità di cui all’articolo </a:t>
            </a:r>
            <a:r>
              <a:rPr lang="it-IT" sz="1100" b="0" i="1" strike="sngStrike" spc="-10">
                <a:solidFill>
                  <a:srgbClr val="000000"/>
                </a:solidFill>
                <a:effectLst/>
                <a:latin typeface="+mn-lt"/>
                <a:ea typeface="Times New Roman" panose="02020603050405020304" pitchFamily="18" charset="0"/>
              </a:rPr>
              <a:t>36</a:t>
            </a:r>
            <a:r>
              <a:rPr lang="it-IT" sz="1100" b="0" i="1" spc="-10">
                <a:solidFill>
                  <a:srgbClr val="000000"/>
                </a:solidFill>
                <a:effectLst/>
                <a:latin typeface="+mn-lt"/>
                <a:ea typeface="Times New Roman" panose="02020603050405020304" pitchFamily="18" charset="0"/>
              </a:rPr>
              <a:t> 36-bis.</a:t>
            </a:r>
          </a:p>
          <a:p>
            <a:pPr marL="67945" marR="60960" algn="just"/>
            <a:endParaRPr lang="it-IT" sz="1100" b="0" i="1" spc="-10">
              <a:solidFill>
                <a:srgbClr val="000000"/>
              </a:solidFill>
              <a:effectLst/>
              <a:latin typeface="+mn-lt"/>
              <a:ea typeface="Times New Roman" panose="02020603050405020304" pitchFamily="18" charset="0"/>
            </a:endParaRPr>
          </a:p>
        </p:txBody>
      </p:sp>
      <p:sp>
        <p:nvSpPr>
          <p:cNvPr id="4" name="Segnaposto testo 3">
            <a:extLst>
              <a:ext uri="{FF2B5EF4-FFF2-40B4-BE49-F238E27FC236}">
                <a16:creationId xmlns:a16="http://schemas.microsoft.com/office/drawing/2014/main" id="{22F37F58-A3DB-08D4-0B13-FCA2107B1025}"/>
              </a:ext>
            </a:extLst>
          </p:cNvPr>
          <p:cNvSpPr>
            <a:spLocks noGrp="1"/>
          </p:cNvSpPr>
          <p:nvPr>
            <p:ph type="body" sz="quarter" idx="3"/>
          </p:nvPr>
        </p:nvSpPr>
        <p:spPr>
          <a:xfrm>
            <a:off x="4791456" y="804672"/>
            <a:ext cx="7159752" cy="1491532"/>
          </a:xfrm>
        </p:spPr>
        <p:txBody>
          <a:bodyPr/>
          <a:lstStyle/>
          <a:p>
            <a:pPr marL="67945" marR="62230" algn="just">
              <a:lnSpc>
                <a:spcPct val="100000"/>
              </a:lnSpc>
              <a:spcBef>
                <a:spcPts val="125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Come conseguenza della riparametrazione delle oblazioni dovute per gli accertamenti di conformità (v. infra art. 36-bis, comma 5), </a:t>
            </a:r>
            <a:r>
              <a:rPr lang="it-IT" sz="1600">
                <a:solidFill>
                  <a:srgbClr val="000000"/>
                </a:solidFill>
                <a:effectLst/>
                <a:latin typeface="Franklin Gothic Book" panose="020B0503020102020204" pitchFamily="34" charset="0"/>
                <a:ea typeface="Times New Roman" panose="02020603050405020304" pitchFamily="18" charset="0"/>
              </a:rPr>
              <a:t>viene modificato il quantum della sanzione dovuta </a:t>
            </a:r>
            <a:r>
              <a:rPr lang="it-IT" sz="1600" b="0">
                <a:solidFill>
                  <a:srgbClr val="000000"/>
                </a:solidFill>
                <a:effectLst/>
                <a:latin typeface="Franklin Gothic Book" panose="020B0503020102020204" pitchFamily="34" charset="0"/>
                <a:ea typeface="Times New Roman" panose="02020603050405020304" pitchFamily="18" charset="0"/>
              </a:rPr>
              <a:t>per gli interventi eseguiti in assenza o in difformità dalla SCIA (art. 37 TUE), prevedendo la </a:t>
            </a:r>
            <a:r>
              <a:rPr lang="it-IT" sz="1600">
                <a:solidFill>
                  <a:srgbClr val="000000"/>
                </a:solidFill>
                <a:effectLst/>
                <a:latin typeface="Franklin Gothic Book" panose="020B0503020102020204" pitchFamily="34" charset="0"/>
                <a:ea typeface="Times New Roman" panose="02020603050405020304" pitchFamily="18" charset="0"/>
              </a:rPr>
              <a:t>sanzione pecuniaria pari al </a:t>
            </a:r>
            <a:r>
              <a:rPr lang="it-IT" sz="1600" u="sng">
                <a:solidFill>
                  <a:srgbClr val="000000"/>
                </a:solidFill>
                <a:effectLst/>
                <a:latin typeface="Franklin Gothic Book" panose="020B0503020102020204" pitchFamily="34" charset="0"/>
                <a:ea typeface="Times New Roman" panose="02020603050405020304" pitchFamily="18" charset="0"/>
              </a:rPr>
              <a:t>triplo</a:t>
            </a:r>
            <a:r>
              <a:rPr lang="it-IT" sz="1600">
                <a:solidFill>
                  <a:srgbClr val="000000"/>
                </a:solidFill>
                <a:effectLst/>
                <a:latin typeface="Franklin Gothic Book" panose="020B0503020102020204" pitchFamily="34" charset="0"/>
                <a:ea typeface="Times New Roman" panose="02020603050405020304" pitchFamily="18" charset="0"/>
              </a:rPr>
              <a:t> dell'aumento del valore venale dell'immobile</a:t>
            </a:r>
            <a:r>
              <a:rPr lang="it-IT" sz="1600" b="0">
                <a:solidFill>
                  <a:srgbClr val="000000"/>
                </a:solidFill>
                <a:effectLst/>
                <a:latin typeface="Franklin Gothic Book" panose="020B0503020102020204" pitchFamily="34" charset="0"/>
                <a:ea typeface="Times New Roman" panose="02020603050405020304" pitchFamily="18" charset="0"/>
              </a:rPr>
              <a:t> conseguente alla realizzazione degli interventi stessi e comunque in misura </a:t>
            </a:r>
            <a:r>
              <a:rPr lang="it-IT" sz="1600">
                <a:solidFill>
                  <a:srgbClr val="000000"/>
                </a:solidFill>
                <a:effectLst/>
                <a:latin typeface="Franklin Gothic Book" panose="020B0503020102020204" pitchFamily="34" charset="0"/>
                <a:ea typeface="Times New Roman" panose="02020603050405020304" pitchFamily="18" charset="0"/>
              </a:rPr>
              <a:t>non inferiore a 1.032 euro</a:t>
            </a:r>
            <a:r>
              <a:rPr lang="it-IT" sz="1600" b="0">
                <a:solidFill>
                  <a:srgbClr val="000000"/>
                </a:solidFill>
                <a:effectLst/>
                <a:latin typeface="Franklin Gothic Book" panose="020B0503020102020204" pitchFamily="34" charset="0"/>
                <a:ea typeface="Times New Roman" panose="02020603050405020304" pitchFamily="18" charset="0"/>
              </a:rPr>
              <a:t>.</a:t>
            </a:r>
          </a:p>
        </p:txBody>
      </p:sp>
      <p:sp>
        <p:nvSpPr>
          <p:cNvPr id="2" name="Titolo 1">
            <a:extLst>
              <a:ext uri="{FF2B5EF4-FFF2-40B4-BE49-F238E27FC236}">
                <a16:creationId xmlns:a16="http://schemas.microsoft.com/office/drawing/2014/main" id="{56989B8D-CA08-7A9C-0244-A1995B839D57}"/>
              </a:ext>
            </a:extLst>
          </p:cNvPr>
          <p:cNvSpPr>
            <a:spLocks noGrp="1"/>
          </p:cNvSpPr>
          <p:nvPr>
            <p:ph type="title"/>
          </p:nvPr>
        </p:nvSpPr>
        <p:spPr>
          <a:xfrm>
            <a:off x="291704" y="122067"/>
            <a:ext cx="9265452" cy="409574"/>
          </a:xfrm>
        </p:spPr>
        <p:txBody>
          <a:bodyPr>
            <a:normAutofit fontScale="90000"/>
          </a:bodyPr>
          <a:lstStyle/>
          <a:p>
            <a:r>
              <a:rPr lang="it-IT" sz="2400">
                <a:solidFill>
                  <a:srgbClr val="002060"/>
                </a:solidFill>
              </a:rPr>
              <a:t/>
            </a:r>
            <a:br>
              <a:rPr lang="it-IT" sz="2400">
                <a:solidFill>
                  <a:srgbClr val="002060"/>
                </a:solidFill>
              </a:rPr>
            </a:br>
            <a:r>
              <a:rPr lang="it-IT" sz="2400">
                <a:solidFill>
                  <a:srgbClr val="002060"/>
                </a:solidFill>
              </a:rPr>
              <a:t>12. INTERVENTI ESEGUITI IN ASSENZA O IN DIFFORMITÀ DALLA SCIA</a:t>
            </a:r>
          </a:p>
        </p:txBody>
      </p:sp>
    </p:spTree>
    <p:extLst>
      <p:ext uri="{BB962C8B-B14F-4D97-AF65-F5344CB8AC3E}">
        <p14:creationId xmlns:p14="http://schemas.microsoft.com/office/powerpoint/2010/main" val="8566773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B943FEAF-E61E-1C5F-22BC-7153B85E08CC}"/>
              </a:ext>
            </a:extLst>
          </p:cNvPr>
          <p:cNvSpPr>
            <a:spLocks noGrp="1"/>
          </p:cNvSpPr>
          <p:nvPr>
            <p:ph type="body" idx="1"/>
          </p:nvPr>
        </p:nvSpPr>
        <p:spPr>
          <a:xfrm>
            <a:off x="240792" y="804672"/>
            <a:ext cx="4187952" cy="3310128"/>
          </a:xfrm>
        </p:spPr>
        <p:style>
          <a:lnRef idx="1">
            <a:schemeClr val="accent1"/>
          </a:lnRef>
          <a:fillRef idx="3">
            <a:schemeClr val="accent1"/>
          </a:fillRef>
          <a:effectRef idx="2">
            <a:schemeClr val="accent1"/>
          </a:effectRef>
          <a:fontRef idx="minor">
            <a:schemeClr val="lt1"/>
          </a:fontRef>
        </p:style>
        <p:txBody>
          <a:bodyPr/>
          <a:lstStyle/>
          <a:p>
            <a:pPr marL="67945">
              <a:lnSpc>
                <a:spcPts val="1145"/>
              </a:lnSpc>
            </a:pPr>
            <a:r>
              <a:rPr lang="it-IT" sz="1100" i="1">
                <a:solidFill>
                  <a:srgbClr val="000000"/>
                </a:solidFill>
                <a:effectLst/>
                <a:latin typeface="+mn-lt"/>
                <a:ea typeface="Times New Roman" panose="02020603050405020304" pitchFamily="18" charset="0"/>
              </a:rPr>
              <a:t>Art. 1 del D.L. n. 69/2024</a:t>
            </a:r>
          </a:p>
          <a:p>
            <a:pPr marL="67945">
              <a:lnSpc>
                <a:spcPts val="1145"/>
              </a:lnSpc>
            </a:pPr>
            <a:r>
              <a:rPr lang="it-IT" sz="1100" b="0" i="1">
                <a:solidFill>
                  <a:srgbClr val="000000"/>
                </a:solidFill>
                <a:effectLst/>
                <a:latin typeface="+mn-lt"/>
                <a:ea typeface="Times New Roman" panose="02020603050405020304" pitchFamily="18" charset="0"/>
              </a:rPr>
              <a:t>2. Le entrate derivanti dall’applicazione delle disposizioni di cui all’articolo 31, comma 5, secondo e quarto periodo, all’articolo 34-ter e all’articolo 36-bis, commi 5 e 5-bis, del testo unico di cui al decreto del Presidente della Repubblica n. 380 del 2001 sono utilizzate, in misura pari ad un terzo, per la demolizione delle opere abusive presenti sul territorio comunale, fatta salva la ripetizione delle spese nei confronti del responsabile, per il completamento o la demolizione delle opere pubbliche comunali incompiute di cui all’articolo 44-bis del decreto-legge 6 dicembre 2011, n. 201, convertito, con modificazioni, dalla legge 22 dicembre 2011, n. 214, tenendo conto dei criteri di cui al medesimo articolo 44-bis, comma 5, e per la realizzazione di opere e di interventi di rigenerazione urbana, anche finalizzati all’incremento dell’offerta abitativa, di riqualificazione di aree urbane degradate, di recupero e valorizzazione di immobili e spazi urbani dismessi o in via di dismissione e per iniziative economiche, sociali, culturali o di recupero ambientale ovvero per il consolidamento di immobili per la prevenzione del rischio idrogeologico</a:t>
            </a:r>
          </a:p>
          <a:p>
            <a:pPr marL="67945" marR="60960" algn="just"/>
            <a:endParaRPr lang="it-IT" sz="1100" b="0" i="1" spc="-10">
              <a:solidFill>
                <a:srgbClr val="000000"/>
              </a:solidFill>
              <a:effectLst/>
              <a:latin typeface="+mn-lt"/>
              <a:ea typeface="Times New Roman" panose="02020603050405020304" pitchFamily="18" charset="0"/>
            </a:endParaRPr>
          </a:p>
        </p:txBody>
      </p:sp>
      <p:sp>
        <p:nvSpPr>
          <p:cNvPr id="4" name="Segnaposto testo 3">
            <a:extLst>
              <a:ext uri="{FF2B5EF4-FFF2-40B4-BE49-F238E27FC236}">
                <a16:creationId xmlns:a16="http://schemas.microsoft.com/office/drawing/2014/main" id="{22F37F58-A3DB-08D4-0B13-FCA2107B1025}"/>
              </a:ext>
            </a:extLst>
          </p:cNvPr>
          <p:cNvSpPr>
            <a:spLocks noGrp="1"/>
          </p:cNvSpPr>
          <p:nvPr>
            <p:ph type="body" sz="quarter" idx="3"/>
          </p:nvPr>
        </p:nvSpPr>
        <p:spPr>
          <a:xfrm>
            <a:off x="4791456" y="804672"/>
            <a:ext cx="7159752" cy="3776472"/>
          </a:xfrm>
        </p:spPr>
        <p:txBody>
          <a:bodyPr/>
          <a:lstStyle/>
          <a:p>
            <a:pPr marL="67945" marR="59690" algn="just">
              <a:spcBef>
                <a:spcPts val="1265"/>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Si prevede</a:t>
            </a:r>
            <a:r>
              <a:rPr lang="it-IT" sz="1600" b="0" spc="-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la</a:t>
            </a:r>
            <a:r>
              <a:rPr lang="it-IT" sz="1600" b="0" spc="-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destinazione</a:t>
            </a:r>
            <a:r>
              <a:rPr lang="it-IT" sz="1600" b="0" spc="-1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di </a:t>
            </a:r>
            <a:r>
              <a:rPr lang="it-IT" sz="1600" b="0" u="sng">
                <a:solidFill>
                  <a:srgbClr val="000000"/>
                </a:solidFill>
                <a:effectLst/>
                <a:latin typeface="Franklin Gothic Book" panose="020B0503020102020204" pitchFamily="34" charset="0"/>
                <a:ea typeface="Times New Roman" panose="02020603050405020304" pitchFamily="18" charset="0"/>
              </a:rPr>
              <a:t>una quota pari ad </a:t>
            </a:r>
            <a:r>
              <a:rPr lang="it-IT" sz="1600" u="sng">
                <a:solidFill>
                  <a:srgbClr val="000000"/>
                </a:solidFill>
                <a:effectLst/>
                <a:latin typeface="Franklin Gothic Book" panose="020B0503020102020204" pitchFamily="34" charset="0"/>
                <a:ea typeface="Times New Roman" panose="02020603050405020304" pitchFamily="18" charset="0"/>
              </a:rPr>
              <a:t>un</a:t>
            </a:r>
            <a:r>
              <a:rPr lang="it-IT" sz="1600" u="sng" spc="-10">
                <a:solidFill>
                  <a:srgbClr val="000000"/>
                </a:solidFill>
                <a:effectLst/>
                <a:latin typeface="Franklin Gothic Book" panose="020B0503020102020204" pitchFamily="34" charset="0"/>
                <a:ea typeface="Times New Roman" panose="02020603050405020304" pitchFamily="18" charset="0"/>
              </a:rPr>
              <a:t> </a:t>
            </a:r>
            <a:r>
              <a:rPr lang="it-IT" sz="1600" u="sng">
                <a:solidFill>
                  <a:srgbClr val="000000"/>
                </a:solidFill>
                <a:effectLst/>
                <a:latin typeface="Franklin Gothic Book" panose="020B0503020102020204" pitchFamily="34" charset="0"/>
                <a:ea typeface="Times New Roman" panose="02020603050405020304" pitchFamily="18" charset="0"/>
              </a:rPr>
              <a:t>terzo delle nuove entrate</a:t>
            </a:r>
            <a:r>
              <a:rPr lang="it-IT" sz="1600">
                <a:solidFill>
                  <a:srgbClr val="000000"/>
                </a:solidFill>
                <a:effectLst/>
                <a:latin typeface="Franklin Gothic Book" panose="020B0503020102020204" pitchFamily="34" charset="0"/>
                <a:ea typeface="Times New Roman" panose="02020603050405020304" pitchFamily="18" charset="0"/>
              </a:rPr>
              <a:t> </a:t>
            </a:r>
            <a:r>
              <a:rPr lang="it-IT" sz="1600" b="0" u="sng">
                <a:solidFill>
                  <a:srgbClr val="000000"/>
                </a:solidFill>
                <a:effectLst/>
                <a:latin typeface="Franklin Gothic Book" panose="020B0503020102020204" pitchFamily="34" charset="0"/>
                <a:ea typeface="Times New Roman" panose="02020603050405020304" pitchFamily="18" charset="0"/>
              </a:rPr>
              <a:t>derivanti dall’alienazione di immobili abusivi</a:t>
            </a:r>
            <a:r>
              <a:rPr lang="it-IT" sz="1600" b="0">
                <a:solidFill>
                  <a:srgbClr val="000000"/>
                </a:solidFill>
                <a:effectLst/>
                <a:latin typeface="Franklin Gothic Book" panose="020B0503020102020204" pitchFamily="34" charset="0"/>
                <a:ea typeface="Times New Roman" panose="02020603050405020304" pitchFamily="18" charset="0"/>
              </a:rPr>
              <a:t> (art. 31, comma 5, ultimo periodo) </a:t>
            </a:r>
            <a:r>
              <a:rPr lang="it-IT" sz="1600" b="0" u="sng">
                <a:solidFill>
                  <a:srgbClr val="000000"/>
                </a:solidFill>
                <a:effectLst/>
                <a:latin typeface="Franklin Gothic Book" panose="020B0503020102020204" pitchFamily="34" charset="0"/>
                <a:ea typeface="Times New Roman" panose="02020603050405020304" pitchFamily="18" charset="0"/>
              </a:rPr>
              <a:t>e delle oblazioni </a:t>
            </a:r>
            <a:r>
              <a:rPr lang="it-IT" sz="1600" b="0">
                <a:solidFill>
                  <a:srgbClr val="000000"/>
                </a:solidFill>
                <a:effectLst/>
                <a:latin typeface="Franklin Gothic Book" panose="020B0503020102020204" pitchFamily="34" charset="0"/>
                <a:ea typeface="Times New Roman" panose="02020603050405020304" pitchFamily="18" charset="0"/>
              </a:rPr>
              <a:t>versate ai sensi del nuovo art. 34-</a:t>
            </a:r>
            <a:r>
              <a:rPr lang="it-IT" sz="1600" b="0" i="1">
                <a:solidFill>
                  <a:srgbClr val="000000"/>
                </a:solidFill>
                <a:effectLst/>
                <a:latin typeface="Franklin Gothic Book" panose="020B0503020102020204" pitchFamily="34" charset="0"/>
                <a:ea typeface="Times New Roman" panose="02020603050405020304" pitchFamily="18" charset="0"/>
              </a:rPr>
              <a:t>ter </a:t>
            </a:r>
            <a:r>
              <a:rPr lang="it-IT" sz="1600" b="0">
                <a:solidFill>
                  <a:srgbClr val="000000"/>
                </a:solidFill>
                <a:effectLst/>
                <a:latin typeface="Franklin Gothic Book" panose="020B0503020102020204" pitchFamily="34" charset="0"/>
                <a:ea typeface="Times New Roman" panose="02020603050405020304" pitchFamily="18" charset="0"/>
              </a:rPr>
              <a:t>(varianti in corso</a:t>
            </a:r>
            <a:r>
              <a:rPr lang="it-IT" sz="1600" b="0" spc="-2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d’opera</a:t>
            </a:r>
            <a:r>
              <a:rPr lang="it-IT" sz="1600" b="0" spc="-1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ante</a:t>
            </a:r>
            <a:r>
              <a:rPr lang="it-IT" sz="1600" b="0" spc="-2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1977)</a:t>
            </a:r>
            <a:r>
              <a:rPr lang="it-IT" sz="1600" b="0" spc="-20">
                <a:solidFill>
                  <a:srgbClr val="000000"/>
                </a:solidFill>
                <a:effectLst/>
                <a:latin typeface="Franklin Gothic Book" panose="020B0503020102020204" pitchFamily="34" charset="0"/>
                <a:ea typeface="Times New Roman" panose="02020603050405020304" pitchFamily="18" charset="0"/>
              </a:rPr>
              <a:t> </a:t>
            </a:r>
            <a:r>
              <a:rPr lang="it-IT" sz="1600" b="0" u="sng">
                <a:solidFill>
                  <a:srgbClr val="000000"/>
                </a:solidFill>
                <a:effectLst/>
                <a:latin typeface="Franklin Gothic Book" panose="020B0503020102020204" pitchFamily="34" charset="0"/>
                <a:ea typeface="Times New Roman" panose="02020603050405020304" pitchFamily="18" charset="0"/>
              </a:rPr>
              <a:t>della</a:t>
            </a:r>
            <a:r>
              <a:rPr lang="it-IT" sz="1600" b="0" u="sng" spc="-20">
                <a:solidFill>
                  <a:srgbClr val="000000"/>
                </a:solidFill>
                <a:effectLst/>
                <a:latin typeface="Franklin Gothic Book" panose="020B0503020102020204" pitchFamily="34" charset="0"/>
                <a:ea typeface="Times New Roman" panose="02020603050405020304" pitchFamily="18" charset="0"/>
              </a:rPr>
              <a:t> </a:t>
            </a:r>
            <a:r>
              <a:rPr lang="it-IT" sz="1600" b="0" u="sng">
                <a:solidFill>
                  <a:srgbClr val="000000"/>
                </a:solidFill>
                <a:effectLst/>
                <a:latin typeface="Franklin Gothic Book" panose="020B0503020102020204" pitchFamily="34" charset="0"/>
                <a:ea typeface="Times New Roman" panose="02020603050405020304" pitchFamily="18" charset="0"/>
              </a:rPr>
              <a:t>nuova</a:t>
            </a:r>
            <a:r>
              <a:rPr lang="it-IT" sz="1600" b="0" u="sng" spc="-15">
                <a:solidFill>
                  <a:srgbClr val="000000"/>
                </a:solidFill>
                <a:effectLst/>
                <a:latin typeface="Franklin Gothic Book" panose="020B0503020102020204" pitchFamily="34" charset="0"/>
                <a:ea typeface="Times New Roman" panose="02020603050405020304" pitchFamily="18" charset="0"/>
              </a:rPr>
              <a:t> </a:t>
            </a:r>
            <a:r>
              <a:rPr lang="it-IT" sz="1600" b="0" u="sng">
                <a:solidFill>
                  <a:srgbClr val="000000"/>
                </a:solidFill>
                <a:effectLst/>
                <a:latin typeface="Franklin Gothic Book" panose="020B0503020102020204" pitchFamily="34" charset="0"/>
                <a:ea typeface="Times New Roman" panose="02020603050405020304" pitchFamily="18" charset="0"/>
              </a:rPr>
              <a:t>ipotesi</a:t>
            </a:r>
            <a:r>
              <a:rPr lang="it-IT" sz="1600" b="0" u="sng" spc="-20">
                <a:solidFill>
                  <a:srgbClr val="000000"/>
                </a:solidFill>
                <a:effectLst/>
                <a:latin typeface="Franklin Gothic Book" panose="020B0503020102020204" pitchFamily="34" charset="0"/>
                <a:ea typeface="Times New Roman" panose="02020603050405020304" pitchFamily="18" charset="0"/>
              </a:rPr>
              <a:t> </a:t>
            </a:r>
            <a:r>
              <a:rPr lang="it-IT" sz="1600" b="0" u="sng">
                <a:solidFill>
                  <a:srgbClr val="000000"/>
                </a:solidFill>
                <a:effectLst/>
                <a:latin typeface="Franklin Gothic Book" panose="020B0503020102020204" pitchFamily="34" charset="0"/>
                <a:ea typeface="Times New Roman" panose="02020603050405020304" pitchFamily="18" charset="0"/>
              </a:rPr>
              <a:t>di</a:t>
            </a:r>
            <a:r>
              <a:rPr lang="it-IT" sz="1600" b="0" u="sng" spc="-20">
                <a:solidFill>
                  <a:srgbClr val="000000"/>
                </a:solidFill>
                <a:effectLst/>
                <a:latin typeface="Franklin Gothic Book" panose="020B0503020102020204" pitchFamily="34" charset="0"/>
                <a:ea typeface="Times New Roman" panose="02020603050405020304" pitchFamily="18" charset="0"/>
              </a:rPr>
              <a:t> </a:t>
            </a:r>
            <a:r>
              <a:rPr lang="it-IT" sz="1600" b="0" u="sng">
                <a:solidFill>
                  <a:srgbClr val="000000"/>
                </a:solidFill>
                <a:effectLst/>
                <a:latin typeface="Franklin Gothic Book" panose="020B0503020102020204" pitchFamily="34" charset="0"/>
                <a:ea typeface="Times New Roman" panose="02020603050405020304" pitchFamily="18" charset="0"/>
              </a:rPr>
              <a:t>sanatoria</a:t>
            </a:r>
            <a:r>
              <a:rPr lang="it-IT" sz="1600" b="0" spc="-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di</a:t>
            </a:r>
            <a:r>
              <a:rPr lang="it-IT" sz="1600" b="0" spc="-2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cui</a:t>
            </a:r>
            <a:r>
              <a:rPr lang="it-IT" sz="1600" b="0" spc="-2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all’art.</a:t>
            </a:r>
            <a:r>
              <a:rPr lang="it-IT" sz="1600" b="0" spc="-1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36</a:t>
            </a:r>
            <a:r>
              <a:rPr lang="it-IT" sz="1600" b="0" i="1">
                <a:solidFill>
                  <a:srgbClr val="000000"/>
                </a:solidFill>
                <a:effectLst/>
                <a:latin typeface="Franklin Gothic Book" panose="020B0503020102020204" pitchFamily="34" charset="0"/>
                <a:ea typeface="Times New Roman" panose="02020603050405020304" pitchFamily="18" charset="0"/>
              </a:rPr>
              <a:t>-bis</a:t>
            </a:r>
            <a:r>
              <a:rPr lang="it-IT" sz="1600" b="0">
                <a:solidFill>
                  <a:srgbClr val="000000"/>
                </a:solidFill>
                <a:effectLst/>
                <a:latin typeface="Franklin Gothic Book" panose="020B0503020102020204" pitchFamily="34" charset="0"/>
                <a:ea typeface="Times New Roman" panose="02020603050405020304" pitchFamily="18" charset="0"/>
              </a:rPr>
              <a:t>, comma 5, e della sanzione per l’</a:t>
            </a:r>
            <a:r>
              <a:rPr lang="it-IT" sz="1600" b="0" u="sng">
                <a:solidFill>
                  <a:srgbClr val="000000"/>
                </a:solidFill>
                <a:effectLst/>
                <a:latin typeface="Franklin Gothic Book" panose="020B0503020102020204" pitchFamily="34" charset="0"/>
                <a:ea typeface="Times New Roman" panose="02020603050405020304" pitchFamily="18" charset="0"/>
              </a:rPr>
              <a:t>abuso paesaggistico </a:t>
            </a:r>
            <a:r>
              <a:rPr lang="it-IT" sz="1600" b="0">
                <a:solidFill>
                  <a:srgbClr val="000000"/>
                </a:solidFill>
                <a:effectLst/>
                <a:latin typeface="Franklin Gothic Book" panose="020B0503020102020204" pitchFamily="34" charset="0"/>
                <a:ea typeface="Times New Roman" panose="02020603050405020304" pitchFamily="18" charset="0"/>
              </a:rPr>
              <a:t>di cui all’art. 36</a:t>
            </a:r>
            <a:r>
              <a:rPr lang="it-IT" sz="1600" b="0" i="1">
                <a:solidFill>
                  <a:srgbClr val="000000"/>
                </a:solidFill>
                <a:effectLst/>
                <a:latin typeface="Franklin Gothic Book" panose="020B0503020102020204" pitchFamily="34" charset="0"/>
                <a:ea typeface="Times New Roman" panose="02020603050405020304" pitchFamily="18" charset="0"/>
              </a:rPr>
              <a:t>-bis</a:t>
            </a:r>
            <a:r>
              <a:rPr lang="it-IT" sz="1600" b="0">
                <a:solidFill>
                  <a:srgbClr val="000000"/>
                </a:solidFill>
                <a:effectLst/>
                <a:latin typeface="Franklin Gothic Book" panose="020B0503020102020204" pitchFamily="34" charset="0"/>
                <a:ea typeface="Times New Roman" panose="02020603050405020304" pitchFamily="18" charset="0"/>
              </a:rPr>
              <a:t>, comma 5</a:t>
            </a:r>
            <a:r>
              <a:rPr lang="it-IT" sz="1600" b="0" i="1">
                <a:solidFill>
                  <a:srgbClr val="000000"/>
                </a:solidFill>
                <a:effectLst/>
                <a:latin typeface="Franklin Gothic Book" panose="020B0503020102020204" pitchFamily="34" charset="0"/>
                <a:ea typeface="Times New Roman" panose="02020603050405020304" pitchFamily="18" charset="0"/>
              </a:rPr>
              <a:t>-bis (</a:t>
            </a:r>
            <a:r>
              <a:rPr lang="it-IT" sz="1600" b="0">
                <a:solidFill>
                  <a:srgbClr val="000000"/>
                </a:solidFill>
                <a:effectLst/>
                <a:latin typeface="Franklin Gothic Book" panose="020B0503020102020204" pitchFamily="34" charset="0"/>
                <a:ea typeface="Times New Roman" panose="02020603050405020304" pitchFamily="18" charset="0"/>
              </a:rPr>
              <a:t>in caso di accertamento di compatibilità paesaggistica), siano utilizzate</a:t>
            </a:r>
            <a:r>
              <a:rPr lang="it-IT" sz="1600" b="0" spc="-1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per un</a:t>
            </a:r>
            <a:r>
              <a:rPr lang="it-IT" sz="1600" b="0" spc="-2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ampio</a:t>
            </a:r>
            <a:r>
              <a:rPr lang="it-IT" sz="1600" b="0" spc="-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elenco</a:t>
            </a:r>
            <a:r>
              <a:rPr lang="it-IT" sz="1600" b="0" spc="-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di</a:t>
            </a:r>
            <a:r>
              <a:rPr lang="it-IT" sz="1600" b="0" spc="-1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interventi</a:t>
            </a:r>
            <a:r>
              <a:rPr lang="it-IT" sz="1600" b="0" spc="-1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di</a:t>
            </a:r>
            <a:r>
              <a:rPr lang="it-IT" sz="1600" b="0" spc="-1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miglioramento</a:t>
            </a:r>
            <a:r>
              <a:rPr lang="it-IT" sz="1600" b="0" spc="-1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della</a:t>
            </a:r>
            <a:r>
              <a:rPr lang="it-IT" sz="1600" b="0" spc="-1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qualità</a:t>
            </a:r>
            <a:r>
              <a:rPr lang="it-IT" sz="1600" b="0" spc="-1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del patrimonio edilizio esistente (la demolizione delle opere abusive presenti sul territorio</a:t>
            </a:r>
            <a:r>
              <a:rPr lang="it-IT" sz="1600" b="0" spc="-1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comunale,</a:t>
            </a:r>
            <a:r>
              <a:rPr lang="it-IT" sz="1600" b="0" spc="-1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il</a:t>
            </a:r>
            <a:r>
              <a:rPr lang="it-IT" sz="1600" b="0" spc="-1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completamento</a:t>
            </a:r>
            <a:r>
              <a:rPr lang="it-IT" sz="1600" b="0" spc="-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o</a:t>
            </a:r>
            <a:r>
              <a:rPr lang="it-IT" sz="1600" b="0" spc="-1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la</a:t>
            </a:r>
            <a:r>
              <a:rPr lang="it-IT" sz="1600" b="0" spc="-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demolizione</a:t>
            </a:r>
            <a:r>
              <a:rPr lang="it-IT" sz="1600" b="0" spc="-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delle</a:t>
            </a:r>
            <a:r>
              <a:rPr lang="it-IT" sz="1600" b="0" spc="-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opere</a:t>
            </a:r>
            <a:r>
              <a:rPr lang="it-IT" sz="1600" b="0" spc="-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pubbliche comunali incompiute, per interventi di rigenerazione urbana, di riqualificazione di aree urbane degradate, di recupero e valorizzazione di immobili e spazi urbani dismessi o in via di dismissione, per iniziative economiche,</a:t>
            </a:r>
            <a:r>
              <a:rPr lang="it-IT" sz="1600" b="0" spc="-3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sociali,</a:t>
            </a:r>
            <a:r>
              <a:rPr lang="it-IT" sz="1600" b="0" spc="-3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culturali</a:t>
            </a:r>
            <a:r>
              <a:rPr lang="it-IT" sz="1600" b="0" spc="-2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o</a:t>
            </a:r>
            <a:r>
              <a:rPr lang="it-IT" sz="1600" b="0" spc="-3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di</a:t>
            </a:r>
            <a:r>
              <a:rPr lang="it-IT" sz="1600" b="0" spc="-2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recupero</a:t>
            </a:r>
            <a:r>
              <a:rPr lang="it-IT" sz="1600" b="0" spc="-3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ambientale,</a:t>
            </a:r>
            <a:r>
              <a:rPr lang="it-IT" sz="1600" b="0" spc="-3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per</a:t>
            </a:r>
            <a:r>
              <a:rPr lang="it-IT" sz="1600" b="0" spc="-2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il</a:t>
            </a:r>
            <a:r>
              <a:rPr lang="it-IT" sz="1600" b="0" spc="-2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consolidamento di immobili per la prevenzione del rischio idrogeologico).</a:t>
            </a:r>
            <a:endParaRPr lang="it-IT" sz="1600" b="0">
              <a:effectLst/>
              <a:latin typeface="Franklin Gothic Book" panose="020B0503020102020204" pitchFamily="34" charset="0"/>
              <a:ea typeface="Times New Roman" panose="02020603050405020304" pitchFamily="18" charset="0"/>
            </a:endParaRPr>
          </a:p>
        </p:txBody>
      </p:sp>
      <p:sp>
        <p:nvSpPr>
          <p:cNvPr id="2" name="Titolo 1">
            <a:extLst>
              <a:ext uri="{FF2B5EF4-FFF2-40B4-BE49-F238E27FC236}">
                <a16:creationId xmlns:a16="http://schemas.microsoft.com/office/drawing/2014/main" id="{56989B8D-CA08-7A9C-0244-A1995B839D57}"/>
              </a:ext>
            </a:extLst>
          </p:cNvPr>
          <p:cNvSpPr>
            <a:spLocks noGrp="1"/>
          </p:cNvSpPr>
          <p:nvPr>
            <p:ph type="title"/>
          </p:nvPr>
        </p:nvSpPr>
        <p:spPr>
          <a:xfrm>
            <a:off x="291704" y="122067"/>
            <a:ext cx="9265452" cy="409574"/>
          </a:xfrm>
        </p:spPr>
        <p:txBody>
          <a:bodyPr>
            <a:normAutofit fontScale="90000"/>
          </a:bodyPr>
          <a:lstStyle/>
          <a:p>
            <a:r>
              <a:rPr lang="it-IT" sz="2400">
                <a:solidFill>
                  <a:srgbClr val="002060"/>
                </a:solidFill>
              </a:rPr>
              <a:t>13. DESTINAZIONE DEI PROVENTI DELLE NUOVE SANATORIE</a:t>
            </a:r>
          </a:p>
        </p:txBody>
      </p:sp>
      <p:sp>
        <p:nvSpPr>
          <p:cNvPr id="5" name="CasellaDiTesto 4">
            <a:extLst>
              <a:ext uri="{FF2B5EF4-FFF2-40B4-BE49-F238E27FC236}">
                <a16:creationId xmlns:a16="http://schemas.microsoft.com/office/drawing/2014/main" id="{4B20BBF5-4CE7-2BEB-C289-EC62285B51C5}"/>
              </a:ext>
            </a:extLst>
          </p:cNvPr>
          <p:cNvSpPr txBox="1"/>
          <p:nvPr/>
        </p:nvSpPr>
        <p:spPr>
          <a:xfrm>
            <a:off x="4791456" y="5036271"/>
            <a:ext cx="7229191" cy="58477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R="60325" lvl="0">
              <a:spcBef>
                <a:spcPts val="1255"/>
              </a:spcBef>
              <a:spcAft>
                <a:spcPts val="0"/>
              </a:spcAft>
              <a:buSzPts val="1100"/>
              <a:tabLst>
                <a:tab pos="231140" algn="l"/>
              </a:tabLst>
            </a:pPr>
            <a:r>
              <a:rPr lang="it-IT" sz="1600" b="1">
                <a:solidFill>
                  <a:srgbClr val="A50021"/>
                </a:solidFill>
                <a:latin typeface="Franklin Gothic Book" panose="020B0503020102020204" pitchFamily="34" charset="0"/>
              </a:rPr>
              <a:t>Tale disposizione finanziaria, che pare porre un preciso vincolo di destinazione di detta quota di entrate comunali, opera direttamente.</a:t>
            </a:r>
          </a:p>
        </p:txBody>
      </p:sp>
    </p:spTree>
    <p:extLst>
      <p:ext uri="{BB962C8B-B14F-4D97-AF65-F5344CB8AC3E}">
        <p14:creationId xmlns:p14="http://schemas.microsoft.com/office/powerpoint/2010/main" val="32643090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B943FEAF-E61E-1C5F-22BC-7153B85E08CC}"/>
              </a:ext>
            </a:extLst>
          </p:cNvPr>
          <p:cNvSpPr>
            <a:spLocks noGrp="1"/>
          </p:cNvSpPr>
          <p:nvPr>
            <p:ph type="body" idx="1"/>
          </p:nvPr>
        </p:nvSpPr>
        <p:spPr>
          <a:xfrm>
            <a:off x="240792" y="804672"/>
            <a:ext cx="4187952" cy="5157216"/>
          </a:xfrm>
        </p:spPr>
        <p:style>
          <a:lnRef idx="1">
            <a:schemeClr val="accent1"/>
          </a:lnRef>
          <a:fillRef idx="3">
            <a:schemeClr val="accent1"/>
          </a:fillRef>
          <a:effectRef idx="2">
            <a:schemeClr val="accent1"/>
          </a:effectRef>
          <a:fontRef idx="minor">
            <a:schemeClr val="lt1"/>
          </a:fontRef>
        </p:style>
        <p:txBody>
          <a:bodyPr/>
          <a:lstStyle/>
          <a:p>
            <a:pPr marL="67945">
              <a:lnSpc>
                <a:spcPts val="1145"/>
              </a:lnSpc>
            </a:pPr>
            <a:r>
              <a:rPr lang="it-IT" sz="1100" i="1">
                <a:solidFill>
                  <a:srgbClr val="000000"/>
                </a:solidFill>
                <a:effectLst/>
                <a:latin typeface="+mn-lt"/>
                <a:ea typeface="Times New Roman" panose="02020603050405020304" pitchFamily="18" charset="0"/>
              </a:rPr>
              <a:t>Art. 2 D.L: n. 69/2024</a:t>
            </a:r>
          </a:p>
          <a:p>
            <a:pPr marL="67945">
              <a:lnSpc>
                <a:spcPts val="1145"/>
              </a:lnSpc>
            </a:pPr>
            <a:r>
              <a:rPr lang="it-IT" sz="1100" b="0" i="1">
                <a:solidFill>
                  <a:srgbClr val="000000"/>
                </a:solidFill>
                <a:effectLst/>
                <a:latin typeface="+mn-lt"/>
                <a:ea typeface="Times New Roman" panose="02020603050405020304" pitchFamily="18" charset="0"/>
              </a:rPr>
              <a:t>1. Fatte salve le prescrizioni degli strumenti urbanistici comunali, e comunque nel rispetto delle altre normative di settore aventi incidenza sulla disciplina dell’attività edilizia e, in particolare, delle norme antisismiche, di sicurezza, antincendio, igienico- sanitarie, di quelle relative all’efficienza energetica, di tutela dal rischio idrogeologico, nonché delle disposizioni contenute nel codice dei beni culturali e del paesaggio, di cui al decreto legislativo 22 gennaio 2004, n. 42, le strutture amovibili realizzate per finalità sanitarie, assistenziali o educative durante lo stato di emergenza nazionale dichiarato in conseguenza del rischio sanitario connesso all’insorgenza di patologie derivanti da agenti virali trasmissibili del COVID-19 e mantenute in esercizio alla data di entrata in vigore del presente decreto possono rimanere installate in deroga al vincolo temporale di cui all’articolo 6, comma 1, lettera e-bis), del testo unico di cui al decreto del Presidente della Repubblica 6 giugno 2001, n. 380, in presenza di comprovate e obiettive esigenze idonee a dimostrarne la perdurante necessità.</a:t>
            </a:r>
          </a:p>
          <a:p>
            <a:pPr marL="296545" indent="-228600">
              <a:lnSpc>
                <a:spcPts val="1145"/>
              </a:lnSpc>
              <a:buAutoNum type="arabicPeriod"/>
            </a:pPr>
            <a:endParaRPr lang="it-IT" sz="1100" b="0" i="1">
              <a:solidFill>
                <a:srgbClr val="000000"/>
              </a:solidFill>
              <a:effectLst/>
              <a:latin typeface="+mn-lt"/>
              <a:ea typeface="Times New Roman" panose="02020603050405020304" pitchFamily="18" charset="0"/>
            </a:endParaRPr>
          </a:p>
          <a:p>
            <a:pPr marL="67945">
              <a:lnSpc>
                <a:spcPts val="1145"/>
              </a:lnSpc>
            </a:pPr>
            <a:r>
              <a:rPr lang="it-IT" sz="1100" b="0" i="1">
                <a:solidFill>
                  <a:srgbClr val="000000"/>
                </a:solidFill>
                <a:effectLst/>
                <a:latin typeface="+mn-lt"/>
                <a:ea typeface="Times New Roman" panose="02020603050405020304" pitchFamily="18" charset="0"/>
              </a:rPr>
              <a:t>2. Per le finalità di cui al comma 1, gli interessati presentano una comunicazione di inizio lavori asseverata ai sensi dell’articolo 6-bis del testo unico di cui al decreto del Presidente della Repubblica n. 380 del 2001. Resta ferma la facoltà per il comune territorialmente competente di richiedere in qualsiasi momento la rimozione delle strutture, con provvedimento motivato, nel caso in cui sia rilevata la non conformità dell’opera alle prescrizioni e ai requisiti di cui al comma 1</a:t>
            </a:r>
          </a:p>
          <a:p>
            <a:pPr marL="296545" indent="-228600">
              <a:lnSpc>
                <a:spcPts val="1145"/>
              </a:lnSpc>
              <a:buAutoNum type="arabicPeriod"/>
            </a:pPr>
            <a:endParaRPr lang="it-IT" sz="1100" b="0" i="1">
              <a:solidFill>
                <a:srgbClr val="000000"/>
              </a:solidFill>
              <a:effectLst/>
              <a:latin typeface="+mn-lt"/>
              <a:ea typeface="Times New Roman" panose="02020603050405020304" pitchFamily="18" charset="0"/>
            </a:endParaRPr>
          </a:p>
          <a:p>
            <a:pPr marL="67945">
              <a:lnSpc>
                <a:spcPts val="1145"/>
              </a:lnSpc>
            </a:pPr>
            <a:endParaRPr lang="it-IT" sz="1100" b="0" i="1">
              <a:solidFill>
                <a:srgbClr val="000000"/>
              </a:solidFill>
              <a:effectLst/>
              <a:latin typeface="+mn-lt"/>
              <a:ea typeface="Times New Roman" panose="02020603050405020304" pitchFamily="18" charset="0"/>
            </a:endParaRPr>
          </a:p>
          <a:p>
            <a:pPr marL="67945" marR="60960" algn="just"/>
            <a:endParaRPr lang="it-IT" sz="1100" b="0" i="1" spc="-10">
              <a:solidFill>
                <a:srgbClr val="000000"/>
              </a:solidFill>
              <a:effectLst/>
              <a:latin typeface="+mn-lt"/>
              <a:ea typeface="Times New Roman" panose="02020603050405020304" pitchFamily="18" charset="0"/>
            </a:endParaRPr>
          </a:p>
        </p:txBody>
      </p:sp>
      <p:sp>
        <p:nvSpPr>
          <p:cNvPr id="4" name="Segnaposto testo 3">
            <a:extLst>
              <a:ext uri="{FF2B5EF4-FFF2-40B4-BE49-F238E27FC236}">
                <a16:creationId xmlns:a16="http://schemas.microsoft.com/office/drawing/2014/main" id="{22F37F58-A3DB-08D4-0B13-FCA2107B1025}"/>
              </a:ext>
            </a:extLst>
          </p:cNvPr>
          <p:cNvSpPr>
            <a:spLocks noGrp="1"/>
          </p:cNvSpPr>
          <p:nvPr>
            <p:ph type="body" sz="quarter" idx="3"/>
          </p:nvPr>
        </p:nvSpPr>
        <p:spPr>
          <a:xfrm>
            <a:off x="4608576" y="804672"/>
            <a:ext cx="7342632" cy="3776472"/>
          </a:xfrm>
        </p:spPr>
        <p:txBody>
          <a:bodyPr/>
          <a:lstStyle/>
          <a:p>
            <a:pPr marL="67945" marR="59690" algn="just">
              <a:spcBef>
                <a:spcPts val="1265"/>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L’articolo 2 del D.L. n. 69 detta disposizioni in materia di </a:t>
            </a:r>
            <a:r>
              <a:rPr lang="it-IT" sz="1600" i="1" u="sng">
                <a:solidFill>
                  <a:srgbClr val="000000"/>
                </a:solidFill>
                <a:effectLst/>
                <a:latin typeface="Franklin Gothic Book" panose="020B0503020102020204" pitchFamily="34" charset="0"/>
                <a:ea typeface="Times New Roman" panose="02020603050405020304" pitchFamily="18" charset="0"/>
              </a:rPr>
              <a:t>strutture amovibili realizzate durante l’emergenza sanitaria da Covid-19</a:t>
            </a:r>
            <a:r>
              <a:rPr lang="it-IT" sz="1600" b="0">
                <a:solidFill>
                  <a:srgbClr val="000000"/>
                </a:solidFill>
                <a:effectLst/>
                <a:latin typeface="Franklin Gothic Book" panose="020B0503020102020204" pitchFamily="34" charset="0"/>
                <a:ea typeface="Times New Roman" panose="02020603050405020304" pitchFamily="18" charset="0"/>
              </a:rPr>
              <a:t>, con la finalità di consentirne il mantenimento qualora ritenute di utilità sociale, realizzate per finalità sanitarie, assistenziali ed educative.</a:t>
            </a:r>
          </a:p>
          <a:p>
            <a:pPr marL="67945" marR="59690" algn="just">
              <a:spcBef>
                <a:spcPts val="1265"/>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In particolare, si stabilisce che tali tipologie di strutture, pur essendo venuto meno lo stato di emergenza che le giustificava, possano rimanere installate previa presentazione di una apposita CILA, in presenza di comprovate e obiettive esigenze atte a dimostrarne la perdurante necessità.</a:t>
            </a:r>
          </a:p>
          <a:p>
            <a:pPr marL="67945" marR="59690" algn="just">
              <a:spcBef>
                <a:spcPts val="1265"/>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rPr>
              <a:t>Ciò costituisce dunque una deroga al vincolo temporale previsto dall’articolo 6, comma 1, lettera e-bis, TUE, che stabilisce per le opere temporanee un termine massimo di mantenimento in essere non superiore a 180 giorni (comprensivo dei tempi di allestimento e smontaggio del manufatto).</a:t>
            </a:r>
          </a:p>
        </p:txBody>
      </p:sp>
      <p:sp>
        <p:nvSpPr>
          <p:cNvPr id="2" name="Titolo 1">
            <a:extLst>
              <a:ext uri="{FF2B5EF4-FFF2-40B4-BE49-F238E27FC236}">
                <a16:creationId xmlns:a16="http://schemas.microsoft.com/office/drawing/2014/main" id="{56989B8D-CA08-7A9C-0244-A1995B839D57}"/>
              </a:ext>
            </a:extLst>
          </p:cNvPr>
          <p:cNvSpPr>
            <a:spLocks noGrp="1"/>
          </p:cNvSpPr>
          <p:nvPr>
            <p:ph type="title"/>
          </p:nvPr>
        </p:nvSpPr>
        <p:spPr>
          <a:xfrm>
            <a:off x="291703" y="122067"/>
            <a:ext cx="11728943" cy="409574"/>
          </a:xfrm>
        </p:spPr>
        <p:txBody>
          <a:bodyPr>
            <a:normAutofit fontScale="90000"/>
          </a:bodyPr>
          <a:lstStyle/>
          <a:p>
            <a:r>
              <a:rPr lang="it-IT" sz="2400">
                <a:solidFill>
                  <a:srgbClr val="002060"/>
                </a:solidFill>
              </a:rPr>
              <a:t/>
            </a:r>
            <a:br>
              <a:rPr lang="it-IT" sz="2400">
                <a:solidFill>
                  <a:srgbClr val="002060"/>
                </a:solidFill>
              </a:rPr>
            </a:br>
            <a:r>
              <a:rPr lang="it-IT" sz="2400">
                <a:solidFill>
                  <a:srgbClr val="002060"/>
                </a:solidFill>
              </a:rPr>
              <a:t>14. STRUTTURE AMOVIBILI REALIZZATE DURANTE L’EMERGENZA SANITARIA COVID-19</a:t>
            </a:r>
          </a:p>
        </p:txBody>
      </p:sp>
    </p:spTree>
    <p:extLst>
      <p:ext uri="{BB962C8B-B14F-4D97-AF65-F5344CB8AC3E}">
        <p14:creationId xmlns:p14="http://schemas.microsoft.com/office/powerpoint/2010/main" val="5110095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B943FEAF-E61E-1C5F-22BC-7153B85E08CC}"/>
              </a:ext>
            </a:extLst>
          </p:cNvPr>
          <p:cNvSpPr>
            <a:spLocks noGrp="1"/>
          </p:cNvSpPr>
          <p:nvPr>
            <p:ph type="body" idx="1"/>
          </p:nvPr>
        </p:nvSpPr>
        <p:spPr>
          <a:xfrm>
            <a:off x="291703" y="740664"/>
            <a:ext cx="4187952" cy="4398264"/>
          </a:xfrm>
        </p:spPr>
        <p:style>
          <a:lnRef idx="1">
            <a:schemeClr val="accent1"/>
          </a:lnRef>
          <a:fillRef idx="3">
            <a:schemeClr val="accent1"/>
          </a:fillRef>
          <a:effectRef idx="2">
            <a:schemeClr val="accent1"/>
          </a:effectRef>
          <a:fontRef idx="minor">
            <a:schemeClr val="lt1"/>
          </a:fontRef>
        </p:style>
        <p:txBody>
          <a:bodyPr/>
          <a:lstStyle/>
          <a:p>
            <a:pPr marL="67945">
              <a:lnSpc>
                <a:spcPts val="1145"/>
              </a:lnSpc>
            </a:pPr>
            <a:r>
              <a:rPr lang="it-IT" sz="1100" b="0" i="1">
                <a:solidFill>
                  <a:srgbClr val="000000"/>
                </a:solidFill>
                <a:effectLst/>
                <a:latin typeface="+mn-lt"/>
                <a:ea typeface="Times New Roman" panose="02020603050405020304" pitchFamily="18" charset="0"/>
              </a:rPr>
              <a:t>3. Nella comunicazione di cui al comma2, primo periodo, sono indicate le comprovate e obiettive esigenze di cui al comma 1 ed è altresì indicata l’epoca di realizzazione della struttura, con allegazione della documentazione di cui al comma 4.</a:t>
            </a:r>
          </a:p>
          <a:p>
            <a:pPr marL="67945">
              <a:lnSpc>
                <a:spcPts val="1145"/>
              </a:lnSpc>
            </a:pPr>
            <a:r>
              <a:rPr lang="it-IT" sz="1100" b="0" i="1">
                <a:solidFill>
                  <a:srgbClr val="000000"/>
                </a:solidFill>
                <a:effectLst/>
                <a:latin typeface="+mn-lt"/>
                <a:ea typeface="Times New Roman" panose="02020603050405020304" pitchFamily="18" charset="0"/>
              </a:rPr>
              <a:t>4. Al fine di provare l’epoca di realizzazione dell’intervento il tecnico allega la documentazione di cui all’articolo 9-bis, comma 1-bis, secondo e terzo periodo, del testo unico di cui al decreto del Presidente della Repubblica n. 380 del 2001. Nei casi in cui sia impossibile accertare l’epoca di realizzazione della struttura con la documentazione di cui all’articolo 9-bis, comma 1-bis, del testo unico di cui al decreto del Presidente della Repubblica n. 380 del 2001, il tecnico incaricato attesta la data di realizzazione con propria dichiarazione e sotto la propria responsabilità. In caso di dichiarazione falsa o mendace si applicano le sanzioni penali, comprese quelle previste dal capo VI del testo unico delle disposizioni legislative e regolamentari in materia di documentazione amministrativa, di cui al decreto del Presidente della Repubblica 28 dicembre 2000, n. 445.</a:t>
            </a:r>
          </a:p>
          <a:p>
            <a:pPr marL="67945">
              <a:lnSpc>
                <a:spcPts val="1145"/>
              </a:lnSpc>
            </a:pPr>
            <a:r>
              <a:rPr lang="it-IT" sz="1100" b="0" i="1">
                <a:solidFill>
                  <a:srgbClr val="000000"/>
                </a:solidFill>
                <a:effectLst/>
                <a:latin typeface="+mn-lt"/>
                <a:ea typeface="Times New Roman" panose="02020603050405020304" pitchFamily="18" charset="0"/>
              </a:rPr>
              <a:t>5. L’applicazione delle disposizioni contenute nel presente articolo non può comportare limitazione dei diritti dei terzi. Dall’attuazione delle medesime disposizioni non devono derivare nuovi o maggiori oneri a carico della finanza pubblica. Le amministrazioni pubbliche provvedono al mantenimento delle strutture di loro proprietà nell’ambito delle risorse umane, strumentali finanziarie disponibili a legislazione vigente.</a:t>
            </a:r>
          </a:p>
          <a:p>
            <a:pPr marL="67945">
              <a:lnSpc>
                <a:spcPts val="1145"/>
              </a:lnSpc>
            </a:pPr>
            <a:endParaRPr lang="it-IT" sz="1100" b="0" i="1">
              <a:solidFill>
                <a:srgbClr val="000000"/>
              </a:solidFill>
              <a:effectLst/>
              <a:latin typeface="+mn-lt"/>
              <a:ea typeface="Times New Roman" panose="02020603050405020304" pitchFamily="18" charset="0"/>
            </a:endParaRPr>
          </a:p>
          <a:p>
            <a:pPr marL="67945" marR="60960" algn="just"/>
            <a:endParaRPr lang="it-IT" sz="1100" b="0" i="1" spc="-10">
              <a:solidFill>
                <a:srgbClr val="000000"/>
              </a:solidFill>
              <a:effectLst/>
              <a:latin typeface="+mn-lt"/>
              <a:ea typeface="Times New Roman" panose="02020603050405020304" pitchFamily="18" charset="0"/>
            </a:endParaRPr>
          </a:p>
        </p:txBody>
      </p:sp>
      <p:sp>
        <p:nvSpPr>
          <p:cNvPr id="2" name="Titolo 1">
            <a:extLst>
              <a:ext uri="{FF2B5EF4-FFF2-40B4-BE49-F238E27FC236}">
                <a16:creationId xmlns:a16="http://schemas.microsoft.com/office/drawing/2014/main" id="{56989B8D-CA08-7A9C-0244-A1995B839D57}"/>
              </a:ext>
            </a:extLst>
          </p:cNvPr>
          <p:cNvSpPr>
            <a:spLocks noGrp="1"/>
          </p:cNvSpPr>
          <p:nvPr>
            <p:ph type="title"/>
          </p:nvPr>
        </p:nvSpPr>
        <p:spPr>
          <a:xfrm>
            <a:off x="291703" y="122067"/>
            <a:ext cx="11728943" cy="409574"/>
          </a:xfrm>
        </p:spPr>
        <p:txBody>
          <a:bodyPr>
            <a:normAutofit fontScale="90000"/>
          </a:bodyPr>
          <a:lstStyle/>
          <a:p>
            <a:r>
              <a:rPr lang="it-IT" sz="2400">
                <a:solidFill>
                  <a:srgbClr val="002060"/>
                </a:solidFill>
              </a:rPr>
              <a:t/>
            </a:r>
            <a:br>
              <a:rPr lang="it-IT" sz="2400">
                <a:solidFill>
                  <a:srgbClr val="002060"/>
                </a:solidFill>
              </a:rPr>
            </a:br>
            <a:r>
              <a:rPr lang="it-IT" sz="2400">
                <a:solidFill>
                  <a:srgbClr val="002060"/>
                </a:solidFill>
              </a:rPr>
              <a:t>14. STRUTTURE AMOVIBILI REALIZZATE DURANTE L’EMERGENZA SANITARIA COVID-19</a:t>
            </a:r>
          </a:p>
        </p:txBody>
      </p:sp>
      <p:sp>
        <p:nvSpPr>
          <p:cNvPr id="5" name="CasellaDiTesto 4">
            <a:extLst>
              <a:ext uri="{FF2B5EF4-FFF2-40B4-BE49-F238E27FC236}">
                <a16:creationId xmlns:a16="http://schemas.microsoft.com/office/drawing/2014/main" id="{4B20BBF5-4CE7-2BEB-C289-EC62285B51C5}"/>
              </a:ext>
            </a:extLst>
          </p:cNvPr>
          <p:cNvSpPr txBox="1"/>
          <p:nvPr/>
        </p:nvSpPr>
        <p:spPr>
          <a:xfrm>
            <a:off x="4791455" y="1031199"/>
            <a:ext cx="7229191" cy="83099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R="60325" lvl="0">
              <a:spcBef>
                <a:spcPts val="1255"/>
              </a:spcBef>
              <a:spcAft>
                <a:spcPts val="0"/>
              </a:spcAft>
              <a:buSzPts val="1100"/>
              <a:tabLst>
                <a:tab pos="231140" algn="l"/>
              </a:tabLst>
            </a:pPr>
            <a:r>
              <a:rPr lang="it-IT" sz="1600" b="1">
                <a:solidFill>
                  <a:srgbClr val="A50021"/>
                </a:solidFill>
                <a:latin typeface="Franklin Gothic Book" panose="020B0503020102020204" pitchFamily="34" charset="0"/>
              </a:rPr>
              <a:t>Richiamando le considerazioni già esposte sulla competenza statale circa le definizioni degli interventi edilizi e relativo regime autorizzatorio, la norma opera direttamente nell’ordinamento regionale.</a:t>
            </a:r>
          </a:p>
        </p:txBody>
      </p:sp>
    </p:spTree>
    <p:extLst>
      <p:ext uri="{BB962C8B-B14F-4D97-AF65-F5344CB8AC3E}">
        <p14:creationId xmlns:p14="http://schemas.microsoft.com/office/powerpoint/2010/main" val="127570594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B943FEAF-E61E-1C5F-22BC-7153B85E08CC}"/>
              </a:ext>
            </a:extLst>
          </p:cNvPr>
          <p:cNvSpPr>
            <a:spLocks noGrp="1"/>
          </p:cNvSpPr>
          <p:nvPr>
            <p:ph type="body" idx="1"/>
          </p:nvPr>
        </p:nvSpPr>
        <p:spPr>
          <a:xfrm>
            <a:off x="240792" y="804672"/>
            <a:ext cx="4187952" cy="3282696"/>
          </a:xfrm>
        </p:spPr>
        <p:style>
          <a:lnRef idx="1">
            <a:schemeClr val="accent1"/>
          </a:lnRef>
          <a:fillRef idx="3">
            <a:schemeClr val="accent1"/>
          </a:fillRef>
          <a:effectRef idx="2">
            <a:schemeClr val="accent1"/>
          </a:effectRef>
          <a:fontRef idx="minor">
            <a:schemeClr val="lt1"/>
          </a:fontRef>
        </p:style>
        <p:txBody>
          <a:bodyPr/>
          <a:lstStyle/>
          <a:p>
            <a:pPr marL="67945">
              <a:lnSpc>
                <a:spcPts val="1145"/>
              </a:lnSpc>
            </a:pPr>
            <a:r>
              <a:rPr lang="it-IT" sz="1100" i="1">
                <a:solidFill>
                  <a:srgbClr val="000000"/>
                </a:solidFill>
                <a:effectLst/>
                <a:latin typeface="+mn-lt"/>
                <a:ea typeface="Times New Roman" panose="02020603050405020304" pitchFamily="18" charset="0"/>
              </a:rPr>
              <a:t>Art. 3 del D.L. n. 69/2024</a:t>
            </a:r>
          </a:p>
          <a:p>
            <a:pPr marL="67945">
              <a:lnSpc>
                <a:spcPts val="1145"/>
              </a:lnSpc>
            </a:pPr>
            <a:r>
              <a:rPr lang="it-IT" sz="1100" b="0" i="1">
                <a:solidFill>
                  <a:srgbClr val="000000"/>
                </a:solidFill>
                <a:effectLst/>
                <a:latin typeface="+mn-lt"/>
                <a:ea typeface="Times New Roman" panose="02020603050405020304" pitchFamily="18" charset="0"/>
              </a:rPr>
              <a:t>2. Le disposizioni di cui all’articolo 34- bis, commi 1-bis, 2-bis e 3-bis, e all’articolo 36- bis, ad eccezione dei commi 5 e 5-bis, del testo unico di cui al decreto del Presidente della Repubblica n. 380 del 2001 si applicano, in quanto compatibili, anche all’attività edilizia delle amministrazioni pubbliche di cui all’articolo 1 del decreto legislativo 30 marzo 2001, n. 165. Le predette amministrazioni possono dichiarare le tolleranze di cui all’articolo 34-bis, commi 1-bis e 2-bis, del testo unico di cui al decreto del Presidente della Repubblica n. 380 del 2001 mediante il proprio personale deputato allo svolgimento delle ordinarie mansioni tecniche nel settore dell’edilizia. Per le finalità di cui al primo periodo, le amministrazioni pubbliche possono in ogni caso avvalersi del supporto e della collaborazione di altre amministrazioni pubbliche ovvero di soggetti terzi. Le amministrazioni pubbliche interessate dalle disposizioni di cui al presente comma provvedono agli adempimenti ivi previsti nell’ambito delle risorse umane, finanziarie e strumentali disponibili a legislazione vigente, senza nuovi o maggiori oneri a carico della finanza pubblica.</a:t>
            </a:r>
          </a:p>
          <a:p>
            <a:pPr marL="296545" indent="-228600">
              <a:lnSpc>
                <a:spcPts val="1145"/>
              </a:lnSpc>
              <a:buAutoNum type="arabicPeriod"/>
            </a:pPr>
            <a:endParaRPr lang="it-IT" sz="1100" b="0" i="1">
              <a:solidFill>
                <a:srgbClr val="000000"/>
              </a:solidFill>
              <a:effectLst/>
              <a:latin typeface="+mn-lt"/>
              <a:ea typeface="Times New Roman" panose="02020603050405020304" pitchFamily="18" charset="0"/>
            </a:endParaRPr>
          </a:p>
        </p:txBody>
      </p:sp>
      <p:sp>
        <p:nvSpPr>
          <p:cNvPr id="4" name="Segnaposto testo 3">
            <a:extLst>
              <a:ext uri="{FF2B5EF4-FFF2-40B4-BE49-F238E27FC236}">
                <a16:creationId xmlns:a16="http://schemas.microsoft.com/office/drawing/2014/main" id="{22F37F58-A3DB-08D4-0B13-FCA2107B1025}"/>
              </a:ext>
            </a:extLst>
          </p:cNvPr>
          <p:cNvSpPr>
            <a:spLocks noGrp="1"/>
          </p:cNvSpPr>
          <p:nvPr>
            <p:ph type="body" sz="quarter" idx="3"/>
          </p:nvPr>
        </p:nvSpPr>
        <p:spPr>
          <a:xfrm>
            <a:off x="4645152" y="531641"/>
            <a:ext cx="7342632" cy="3995928"/>
          </a:xfrm>
        </p:spPr>
        <p:txBody>
          <a:bodyPr/>
          <a:lstStyle/>
          <a:p>
            <a:pPr marL="67945" marR="60325" algn="just"/>
            <a:r>
              <a:rPr lang="it-IT" sz="1600" b="0">
                <a:solidFill>
                  <a:srgbClr val="000000"/>
                </a:solidFill>
                <a:effectLst/>
                <a:latin typeface="Franklin Gothic Book" panose="020B0503020102020204" pitchFamily="34" charset="0"/>
                <a:ea typeface="Times New Roman" panose="02020603050405020304" pitchFamily="18" charset="0"/>
              </a:rPr>
              <a:t>Il</a:t>
            </a:r>
            <a:r>
              <a:rPr lang="it-IT" sz="1600" b="0" spc="-7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comma</a:t>
            </a:r>
            <a:r>
              <a:rPr lang="it-IT" sz="1600" b="0" spc="-7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2</a:t>
            </a:r>
            <a:r>
              <a:rPr lang="it-IT" sz="1600" b="0" spc="-7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stabilisce</a:t>
            </a:r>
            <a:r>
              <a:rPr lang="it-IT" sz="1600" b="0" spc="-65">
                <a:solidFill>
                  <a:srgbClr val="000000"/>
                </a:solidFill>
                <a:effectLst/>
                <a:latin typeface="Franklin Gothic Book" panose="020B0503020102020204" pitchFamily="34" charset="0"/>
                <a:ea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rPr>
              <a:t>l’applicabilità</a:t>
            </a:r>
            <a:r>
              <a:rPr lang="it-IT" sz="1600" spc="-70">
                <a:solidFill>
                  <a:srgbClr val="000000"/>
                </a:solidFill>
                <a:effectLst/>
                <a:latin typeface="Franklin Gothic Book" panose="020B0503020102020204" pitchFamily="34" charset="0"/>
                <a:ea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rPr>
              <a:t>della</a:t>
            </a:r>
            <a:r>
              <a:rPr lang="it-IT" sz="1600" spc="-70">
                <a:solidFill>
                  <a:srgbClr val="000000"/>
                </a:solidFill>
                <a:effectLst/>
                <a:latin typeface="Franklin Gothic Book" panose="020B0503020102020204" pitchFamily="34" charset="0"/>
                <a:ea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rPr>
              <a:t>disciplina</a:t>
            </a:r>
            <a:r>
              <a:rPr lang="it-IT" sz="1600" spc="-70">
                <a:solidFill>
                  <a:srgbClr val="000000"/>
                </a:solidFill>
                <a:effectLst/>
                <a:latin typeface="Franklin Gothic Book" panose="020B0503020102020204" pitchFamily="34" charset="0"/>
                <a:ea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rPr>
              <a:t>in</a:t>
            </a:r>
            <a:r>
              <a:rPr lang="it-IT" sz="1600" spc="-65">
                <a:solidFill>
                  <a:srgbClr val="000000"/>
                </a:solidFill>
                <a:effectLst/>
                <a:latin typeface="Franklin Gothic Book" panose="020B0503020102020204" pitchFamily="34" charset="0"/>
                <a:ea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rPr>
              <a:t>materia</a:t>
            </a:r>
            <a:r>
              <a:rPr lang="it-IT" sz="1600" spc="-70">
                <a:solidFill>
                  <a:srgbClr val="000000"/>
                </a:solidFill>
                <a:effectLst/>
                <a:latin typeface="Franklin Gothic Book" panose="020B0503020102020204" pitchFamily="34" charset="0"/>
                <a:ea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rPr>
              <a:t>di</a:t>
            </a:r>
            <a:r>
              <a:rPr lang="it-IT" sz="1600" spc="-70">
                <a:solidFill>
                  <a:srgbClr val="000000"/>
                </a:solidFill>
                <a:effectLst/>
                <a:latin typeface="Franklin Gothic Book" panose="020B0503020102020204" pitchFamily="34" charset="0"/>
                <a:ea typeface="Times New Roman" panose="02020603050405020304" pitchFamily="18" charset="0"/>
              </a:rPr>
              <a:t> </a:t>
            </a:r>
            <a:r>
              <a:rPr lang="it-IT" sz="1600" u="sng">
                <a:solidFill>
                  <a:srgbClr val="000000"/>
                </a:solidFill>
                <a:effectLst/>
                <a:latin typeface="Franklin Gothic Book" panose="020B0503020102020204" pitchFamily="34" charset="0"/>
                <a:ea typeface="Times New Roman" panose="02020603050405020304" pitchFamily="18" charset="0"/>
              </a:rPr>
              <a:t>tolleranze</a:t>
            </a:r>
            <a:r>
              <a:rPr lang="it-IT" sz="1600">
                <a:solidFill>
                  <a:srgbClr val="000000"/>
                </a:solidFill>
                <a:effectLst/>
                <a:latin typeface="Franklin Gothic Book" panose="020B0503020102020204" pitchFamily="34" charset="0"/>
                <a:ea typeface="Times New Roman" panose="02020603050405020304" pitchFamily="18" charset="0"/>
              </a:rPr>
              <a:t> </a:t>
            </a:r>
            <a:r>
              <a:rPr lang="it-IT" sz="1600" u="sng">
                <a:solidFill>
                  <a:srgbClr val="000000"/>
                </a:solidFill>
                <a:effectLst/>
                <a:latin typeface="Franklin Gothic Book" panose="020B0503020102020204" pitchFamily="34" charset="0"/>
                <a:ea typeface="Times New Roman" panose="02020603050405020304" pitchFamily="18" charset="0"/>
              </a:rPr>
              <a:t>costruttive</a:t>
            </a:r>
            <a:r>
              <a:rPr lang="it-IT" sz="160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(art. 34</a:t>
            </a:r>
            <a:r>
              <a:rPr lang="it-IT" sz="1600" b="0" i="1">
                <a:solidFill>
                  <a:srgbClr val="000000"/>
                </a:solidFill>
                <a:effectLst/>
                <a:latin typeface="Franklin Gothic Book" panose="020B0503020102020204" pitchFamily="34" charset="0"/>
                <a:ea typeface="Times New Roman" panose="02020603050405020304" pitchFamily="18" charset="0"/>
              </a:rPr>
              <a:t>-bis </a:t>
            </a:r>
            <a:r>
              <a:rPr lang="it-IT" sz="1600" b="0">
                <a:solidFill>
                  <a:srgbClr val="000000"/>
                </a:solidFill>
                <a:effectLst/>
                <a:latin typeface="Franklin Gothic Book" panose="020B0503020102020204" pitchFamily="34" charset="0"/>
                <a:ea typeface="Times New Roman" panose="02020603050405020304" pitchFamily="18" charset="0"/>
              </a:rPr>
              <a:t>TUE, pur se limitatamente ai commi 1</a:t>
            </a:r>
            <a:r>
              <a:rPr lang="it-IT" sz="1600" b="0" i="1">
                <a:solidFill>
                  <a:srgbClr val="000000"/>
                </a:solidFill>
                <a:effectLst/>
                <a:latin typeface="Franklin Gothic Book" panose="020B0503020102020204" pitchFamily="34" charset="0"/>
                <a:ea typeface="Times New Roman" panose="02020603050405020304" pitchFamily="18" charset="0"/>
              </a:rPr>
              <a:t>-bis</a:t>
            </a:r>
            <a:r>
              <a:rPr lang="it-IT" sz="1600" b="0">
                <a:solidFill>
                  <a:srgbClr val="000000"/>
                </a:solidFill>
                <a:effectLst/>
                <a:latin typeface="Franklin Gothic Book" panose="020B0503020102020204" pitchFamily="34" charset="0"/>
                <a:ea typeface="Times New Roman" panose="02020603050405020304" pitchFamily="18" charset="0"/>
              </a:rPr>
              <a:t>, 2</a:t>
            </a:r>
            <a:r>
              <a:rPr lang="it-IT" sz="1600" b="0" i="1">
                <a:solidFill>
                  <a:srgbClr val="000000"/>
                </a:solidFill>
                <a:effectLst/>
                <a:latin typeface="Franklin Gothic Book" panose="020B0503020102020204" pitchFamily="34" charset="0"/>
                <a:ea typeface="Times New Roman" panose="02020603050405020304" pitchFamily="18" charset="0"/>
              </a:rPr>
              <a:t>-bis </a:t>
            </a:r>
            <a:r>
              <a:rPr lang="it-IT" sz="1600" b="0">
                <a:solidFill>
                  <a:srgbClr val="000000"/>
                </a:solidFill>
                <a:effectLst/>
                <a:latin typeface="Franklin Gothic Book" panose="020B0503020102020204" pitchFamily="34" charset="0"/>
                <a:ea typeface="Times New Roman" panose="02020603050405020304" pitchFamily="18" charset="0"/>
              </a:rPr>
              <a:t>e 3- </a:t>
            </a:r>
            <a:r>
              <a:rPr lang="it-IT" sz="1600" b="0" i="1">
                <a:solidFill>
                  <a:srgbClr val="000000"/>
                </a:solidFill>
                <a:effectLst/>
                <a:latin typeface="Franklin Gothic Book" panose="020B0503020102020204" pitchFamily="34" charset="0"/>
                <a:ea typeface="Times New Roman" panose="02020603050405020304" pitchFamily="18" charset="0"/>
              </a:rPr>
              <a:t>bis</a:t>
            </a:r>
            <a:r>
              <a:rPr lang="it-IT" sz="1600" b="0">
                <a:solidFill>
                  <a:srgbClr val="000000"/>
                </a:solidFill>
                <a:effectLst/>
                <a:latin typeface="Franklin Gothic Book" panose="020B0503020102020204" pitchFamily="34" charset="0"/>
                <a:ea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rPr>
              <a:t>e </a:t>
            </a:r>
            <a:r>
              <a:rPr lang="it-IT" sz="1600" u="sng">
                <a:solidFill>
                  <a:srgbClr val="000000"/>
                </a:solidFill>
                <a:effectLst/>
                <a:latin typeface="Franklin Gothic Book" panose="020B0503020102020204" pitchFamily="34" charset="0"/>
                <a:ea typeface="Times New Roman" panose="02020603050405020304" pitchFamily="18" charset="0"/>
              </a:rPr>
              <a:t>dell’accertamento di conformità per interventi in parziale</a:t>
            </a:r>
            <a:r>
              <a:rPr lang="it-IT" sz="1600">
                <a:solidFill>
                  <a:srgbClr val="000000"/>
                </a:solidFill>
                <a:effectLst/>
                <a:latin typeface="Franklin Gothic Book" panose="020B0503020102020204" pitchFamily="34" charset="0"/>
                <a:ea typeface="Times New Roman" panose="02020603050405020304" pitchFamily="18" charset="0"/>
              </a:rPr>
              <a:t> </a:t>
            </a:r>
            <a:r>
              <a:rPr lang="it-IT" sz="1600" u="sng">
                <a:solidFill>
                  <a:srgbClr val="000000"/>
                </a:solidFill>
                <a:effectLst/>
                <a:latin typeface="Franklin Gothic Book" panose="020B0503020102020204" pitchFamily="34" charset="0"/>
                <a:ea typeface="Times New Roman" panose="02020603050405020304" pitchFamily="18" charset="0"/>
              </a:rPr>
              <a:t>difformità</a:t>
            </a:r>
            <a:r>
              <a:rPr lang="it-IT" sz="1600" spc="-2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(nuovo</a:t>
            </a:r>
            <a:r>
              <a:rPr lang="it-IT" sz="1600" b="0" spc="-3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art.</a:t>
            </a:r>
            <a:r>
              <a:rPr lang="it-IT" sz="1600" b="0" spc="-3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36</a:t>
            </a:r>
            <a:r>
              <a:rPr lang="it-IT" sz="1600" b="0" i="1">
                <a:solidFill>
                  <a:srgbClr val="000000"/>
                </a:solidFill>
                <a:effectLst/>
                <a:latin typeface="Franklin Gothic Book" panose="020B0503020102020204" pitchFamily="34" charset="0"/>
                <a:ea typeface="Times New Roman" panose="02020603050405020304" pitchFamily="18" charset="0"/>
              </a:rPr>
              <a:t>-bis</a:t>
            </a:r>
            <a:r>
              <a:rPr lang="it-IT" sz="1600" b="0" i="1" spc="-2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TUE)</a:t>
            </a:r>
            <a:r>
              <a:rPr lang="it-IT" sz="1600" b="0" spc="-2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anche</a:t>
            </a:r>
            <a:r>
              <a:rPr lang="it-IT" sz="1600" b="0" spc="-2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per</a:t>
            </a:r>
            <a:r>
              <a:rPr lang="it-IT" sz="1600" b="0" spc="-2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regolarizzare</a:t>
            </a:r>
            <a:r>
              <a:rPr lang="it-IT" sz="1600" b="0" spc="-30">
                <a:solidFill>
                  <a:srgbClr val="000000"/>
                </a:solidFill>
                <a:effectLst/>
                <a:latin typeface="Franklin Gothic Book" panose="020B0503020102020204" pitchFamily="34" charset="0"/>
                <a:ea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rPr>
              <a:t>l’attività</a:t>
            </a:r>
            <a:r>
              <a:rPr lang="it-IT" sz="1600" spc="-30">
                <a:solidFill>
                  <a:srgbClr val="000000"/>
                </a:solidFill>
                <a:effectLst/>
                <a:latin typeface="Franklin Gothic Book" panose="020B0503020102020204" pitchFamily="34" charset="0"/>
                <a:ea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rPr>
              <a:t>edilizia delle pubbliche amministrazioni, con due correttivi:</a:t>
            </a:r>
            <a:endParaRPr lang="it-IT" sz="1600">
              <a:effectLst/>
              <a:latin typeface="Franklin Gothic Book" panose="020B0503020102020204" pitchFamily="34" charset="0"/>
              <a:ea typeface="Times New Roman" panose="02020603050405020304" pitchFamily="18" charset="0"/>
            </a:endParaRPr>
          </a:p>
          <a:p>
            <a:pPr marR="60325" lvl="0" algn="just">
              <a:spcBef>
                <a:spcPts val="710"/>
              </a:spcBef>
              <a:spcAft>
                <a:spcPts val="0"/>
              </a:spcAft>
              <a:buSzPts val="1100"/>
              <a:tabLst>
                <a:tab pos="266065" algn="l"/>
              </a:tabLst>
            </a:pPr>
            <a:r>
              <a:rPr lang="it-IT" sz="1600" b="0" spc="0">
                <a:solidFill>
                  <a:srgbClr val="000000"/>
                </a:solidFill>
                <a:effectLst/>
                <a:latin typeface="Franklin Gothic Book" panose="020B0503020102020204" pitchFamily="34" charset="0"/>
                <a:ea typeface="Microsoft Sans Serif" panose="020B0604020202020204" pitchFamily="34" charset="0"/>
              </a:rPr>
              <a:t>- quanto</a:t>
            </a:r>
            <a:r>
              <a:rPr lang="it-IT" sz="1600" b="0" spc="-65">
                <a:solidFill>
                  <a:srgbClr val="000000"/>
                </a:solidFill>
                <a:effectLst/>
                <a:latin typeface="Franklin Gothic Book" panose="020B0503020102020204" pitchFamily="34" charset="0"/>
                <a:ea typeface="Microsoft Sans Serif" panose="020B0604020202020204" pitchFamily="34" charset="0"/>
              </a:rPr>
              <a:t> </a:t>
            </a:r>
            <a:r>
              <a:rPr lang="it-IT" sz="1600" b="0" spc="0">
                <a:solidFill>
                  <a:srgbClr val="000000"/>
                </a:solidFill>
                <a:effectLst/>
                <a:latin typeface="Franklin Gothic Book" panose="020B0503020102020204" pitchFamily="34" charset="0"/>
                <a:ea typeface="Microsoft Sans Serif" panose="020B0604020202020204" pitchFamily="34" charset="0"/>
              </a:rPr>
              <a:t>alle</a:t>
            </a:r>
            <a:r>
              <a:rPr lang="it-IT" sz="1600" b="0" spc="-55">
                <a:solidFill>
                  <a:srgbClr val="000000"/>
                </a:solidFill>
                <a:effectLst/>
                <a:latin typeface="Franklin Gothic Book" panose="020B0503020102020204" pitchFamily="34" charset="0"/>
                <a:ea typeface="Microsoft Sans Serif" panose="020B0604020202020204" pitchFamily="34" charset="0"/>
              </a:rPr>
              <a:t> </a:t>
            </a:r>
            <a:r>
              <a:rPr lang="it-IT" sz="1600" b="0" spc="0">
                <a:solidFill>
                  <a:srgbClr val="000000"/>
                </a:solidFill>
                <a:effectLst/>
                <a:latin typeface="Franklin Gothic Book" panose="020B0503020102020204" pitchFamily="34" charset="0"/>
                <a:ea typeface="Microsoft Sans Serif" panose="020B0604020202020204" pitchFamily="34" charset="0"/>
              </a:rPr>
              <a:t>prime,</a:t>
            </a:r>
            <a:r>
              <a:rPr lang="it-IT" sz="1600" b="0" spc="-65">
                <a:solidFill>
                  <a:srgbClr val="000000"/>
                </a:solidFill>
                <a:effectLst/>
                <a:latin typeface="Franklin Gothic Book" panose="020B0503020102020204" pitchFamily="34" charset="0"/>
                <a:ea typeface="Microsoft Sans Serif" panose="020B0604020202020204" pitchFamily="34" charset="0"/>
              </a:rPr>
              <a:t> </a:t>
            </a:r>
            <a:r>
              <a:rPr lang="it-IT" sz="1600" b="0" spc="0">
                <a:solidFill>
                  <a:srgbClr val="000000"/>
                </a:solidFill>
                <a:effectLst/>
                <a:latin typeface="Franklin Gothic Book" panose="020B0503020102020204" pitchFamily="34" charset="0"/>
                <a:ea typeface="Microsoft Sans Serif" panose="020B0604020202020204" pitchFamily="34" charset="0"/>
              </a:rPr>
              <a:t>si</a:t>
            </a:r>
            <a:r>
              <a:rPr lang="it-IT" sz="1600" b="0" spc="-50">
                <a:solidFill>
                  <a:srgbClr val="000000"/>
                </a:solidFill>
                <a:effectLst/>
                <a:latin typeface="Franklin Gothic Book" panose="020B0503020102020204" pitchFamily="34" charset="0"/>
                <a:ea typeface="Microsoft Sans Serif" panose="020B0604020202020204" pitchFamily="34" charset="0"/>
              </a:rPr>
              <a:t> </a:t>
            </a:r>
            <a:r>
              <a:rPr lang="it-IT" sz="1600" b="0" spc="0">
                <a:solidFill>
                  <a:srgbClr val="000000"/>
                </a:solidFill>
                <a:effectLst/>
                <a:latin typeface="Franklin Gothic Book" panose="020B0503020102020204" pitchFamily="34" charset="0"/>
                <a:ea typeface="Microsoft Sans Serif" panose="020B0604020202020204" pitchFamily="34" charset="0"/>
              </a:rPr>
              <a:t>precisa,</a:t>
            </a:r>
            <a:r>
              <a:rPr lang="it-IT" sz="1600" b="0" spc="-55">
                <a:solidFill>
                  <a:srgbClr val="000000"/>
                </a:solidFill>
                <a:effectLst/>
                <a:latin typeface="Franklin Gothic Book" panose="020B0503020102020204" pitchFamily="34" charset="0"/>
                <a:ea typeface="Microsoft Sans Serif" panose="020B0604020202020204" pitchFamily="34" charset="0"/>
              </a:rPr>
              <a:t> </a:t>
            </a:r>
            <a:r>
              <a:rPr lang="it-IT" sz="1600" b="0" spc="0">
                <a:solidFill>
                  <a:srgbClr val="000000"/>
                </a:solidFill>
                <a:effectLst/>
                <a:latin typeface="Franklin Gothic Book" panose="020B0503020102020204" pitchFamily="34" charset="0"/>
                <a:ea typeface="Microsoft Sans Serif" panose="020B0604020202020204" pitchFamily="34" charset="0"/>
              </a:rPr>
              <a:t>che</a:t>
            </a:r>
            <a:r>
              <a:rPr lang="it-IT" sz="1600" b="0" spc="-55">
                <a:solidFill>
                  <a:srgbClr val="000000"/>
                </a:solidFill>
                <a:effectLst/>
                <a:latin typeface="Franklin Gothic Book" panose="020B0503020102020204" pitchFamily="34" charset="0"/>
                <a:ea typeface="Microsoft Sans Serif" panose="020B0604020202020204" pitchFamily="34" charset="0"/>
              </a:rPr>
              <a:t> </a:t>
            </a:r>
            <a:r>
              <a:rPr lang="it-IT" sz="1600" b="0" spc="0">
                <a:solidFill>
                  <a:srgbClr val="000000"/>
                </a:solidFill>
                <a:effectLst/>
                <a:latin typeface="Franklin Gothic Book" panose="020B0503020102020204" pitchFamily="34" charset="0"/>
                <a:ea typeface="Microsoft Sans Serif" panose="020B0604020202020204" pitchFamily="34" charset="0"/>
              </a:rPr>
              <a:t>la</a:t>
            </a:r>
            <a:r>
              <a:rPr lang="it-IT" sz="1600" b="0" spc="-55">
                <a:solidFill>
                  <a:srgbClr val="000000"/>
                </a:solidFill>
                <a:effectLst/>
                <a:latin typeface="Franklin Gothic Book" panose="020B0503020102020204" pitchFamily="34" charset="0"/>
                <a:ea typeface="Microsoft Sans Serif" panose="020B0604020202020204" pitchFamily="34" charset="0"/>
              </a:rPr>
              <a:t> </a:t>
            </a:r>
            <a:r>
              <a:rPr lang="it-IT" sz="1600" b="0" spc="0">
                <a:solidFill>
                  <a:srgbClr val="000000"/>
                </a:solidFill>
                <a:effectLst/>
                <a:latin typeface="Franklin Gothic Book" panose="020B0503020102020204" pitchFamily="34" charset="0"/>
                <a:ea typeface="Microsoft Sans Serif" panose="020B0604020202020204" pitchFamily="34" charset="0"/>
              </a:rPr>
              <a:t>dichiarazione</a:t>
            </a:r>
            <a:r>
              <a:rPr lang="it-IT" sz="1600" b="0" spc="-55">
                <a:solidFill>
                  <a:srgbClr val="000000"/>
                </a:solidFill>
                <a:effectLst/>
                <a:latin typeface="Franklin Gothic Book" panose="020B0503020102020204" pitchFamily="34" charset="0"/>
                <a:ea typeface="Microsoft Sans Serif" panose="020B0604020202020204" pitchFamily="34" charset="0"/>
              </a:rPr>
              <a:t> </a:t>
            </a:r>
            <a:r>
              <a:rPr lang="it-IT" sz="1600" b="0" spc="0">
                <a:solidFill>
                  <a:srgbClr val="000000"/>
                </a:solidFill>
                <a:effectLst/>
                <a:latin typeface="Franklin Gothic Book" panose="020B0503020102020204" pitchFamily="34" charset="0"/>
                <a:ea typeface="Microsoft Sans Serif" panose="020B0604020202020204" pitchFamily="34" charset="0"/>
              </a:rPr>
              <a:t>delle</a:t>
            </a:r>
            <a:r>
              <a:rPr lang="it-IT" sz="1600" b="0" spc="-40">
                <a:solidFill>
                  <a:srgbClr val="000000"/>
                </a:solidFill>
                <a:effectLst/>
                <a:latin typeface="Franklin Gothic Book" panose="020B0503020102020204" pitchFamily="34" charset="0"/>
                <a:ea typeface="Microsoft Sans Serif" panose="020B0604020202020204" pitchFamily="34" charset="0"/>
              </a:rPr>
              <a:t> </a:t>
            </a:r>
            <a:r>
              <a:rPr lang="it-IT" sz="1600" b="0" u="sng" spc="0">
                <a:solidFill>
                  <a:srgbClr val="000000"/>
                </a:solidFill>
                <a:effectLst/>
                <a:latin typeface="Franklin Gothic Book" panose="020B0503020102020204" pitchFamily="34" charset="0"/>
                <a:ea typeface="Microsoft Sans Serif" panose="020B0604020202020204" pitchFamily="34" charset="0"/>
              </a:rPr>
              <a:t>tolleranze</a:t>
            </a:r>
            <a:r>
              <a:rPr lang="it-IT" sz="1600" b="0" spc="-50">
                <a:solidFill>
                  <a:srgbClr val="000000"/>
                </a:solidFill>
                <a:effectLst/>
                <a:latin typeface="Franklin Gothic Book" panose="020B0503020102020204" pitchFamily="34" charset="0"/>
                <a:ea typeface="Microsoft Sans Serif" panose="020B0604020202020204" pitchFamily="34" charset="0"/>
              </a:rPr>
              <a:t> </a:t>
            </a:r>
            <a:r>
              <a:rPr lang="it-IT" sz="1600" b="0" spc="0">
                <a:solidFill>
                  <a:srgbClr val="000000"/>
                </a:solidFill>
                <a:effectLst/>
                <a:latin typeface="Franklin Gothic Book" panose="020B0503020102020204" pitchFamily="34" charset="0"/>
                <a:ea typeface="Microsoft Sans Serif" panose="020B0604020202020204" pitchFamily="34" charset="0"/>
              </a:rPr>
              <a:t>accertate può essere effettuata dalla PA tramite personale tecnico interno o con incarichi esterni o attraverso collaborazioni tra amministrazioni;</a:t>
            </a:r>
            <a:endParaRPr lang="it-IT" sz="1600" b="0" spc="0">
              <a:effectLst/>
              <a:latin typeface="Franklin Gothic Book" panose="020B0503020102020204" pitchFamily="34" charset="0"/>
              <a:ea typeface="Microsoft Sans Serif" panose="020B0604020202020204" pitchFamily="34" charset="0"/>
            </a:endParaRPr>
          </a:p>
          <a:p>
            <a:pPr marR="61595" lvl="0" algn="just">
              <a:spcBef>
                <a:spcPts val="105"/>
              </a:spcBef>
              <a:spcAft>
                <a:spcPts val="0"/>
              </a:spcAft>
              <a:buSzPts val="1100"/>
              <a:tabLst>
                <a:tab pos="264160" algn="l"/>
              </a:tabLst>
            </a:pPr>
            <a:r>
              <a:rPr lang="it-IT" sz="1600" b="0" spc="0">
                <a:solidFill>
                  <a:srgbClr val="000000"/>
                </a:solidFill>
                <a:effectLst/>
                <a:latin typeface="Franklin Gothic Book" panose="020B0503020102020204" pitchFamily="34" charset="0"/>
                <a:ea typeface="Microsoft Sans Serif" panose="020B0604020202020204" pitchFamily="34" charset="0"/>
              </a:rPr>
              <a:t>- quanto alla </a:t>
            </a:r>
            <a:r>
              <a:rPr lang="it-IT" sz="1600" b="0" u="sng" spc="0">
                <a:solidFill>
                  <a:srgbClr val="000000"/>
                </a:solidFill>
                <a:effectLst/>
                <a:latin typeface="Franklin Gothic Book" panose="020B0503020102020204" pitchFamily="34" charset="0"/>
                <a:ea typeface="Microsoft Sans Serif" panose="020B0604020202020204" pitchFamily="34" charset="0"/>
              </a:rPr>
              <a:t>procedura di sanatoria ex art. 36-bis</a:t>
            </a:r>
            <a:r>
              <a:rPr lang="it-IT" sz="1600" b="0" spc="0">
                <a:solidFill>
                  <a:srgbClr val="000000"/>
                </a:solidFill>
                <a:effectLst/>
                <a:latin typeface="Franklin Gothic Book" panose="020B0503020102020204" pitchFamily="34" charset="0"/>
                <a:ea typeface="Microsoft Sans Serif" panose="020B0604020202020204" pitchFamily="34" charset="0"/>
              </a:rPr>
              <a:t> appare utile notare che la disposizione specifica che non trovano applicazione i commi 5 e 5</a:t>
            </a:r>
            <a:r>
              <a:rPr lang="it-IT" sz="1600" b="0" i="1" spc="0">
                <a:solidFill>
                  <a:srgbClr val="000000"/>
                </a:solidFill>
                <a:effectLst/>
                <a:latin typeface="Franklin Gothic Book" panose="020B0503020102020204" pitchFamily="34" charset="0"/>
                <a:ea typeface="Microsoft Sans Serif" panose="020B0604020202020204" pitchFamily="34" charset="0"/>
              </a:rPr>
              <a:t>-bis</a:t>
            </a:r>
            <a:r>
              <a:rPr lang="it-IT" sz="1600" b="0" spc="0">
                <a:solidFill>
                  <a:srgbClr val="000000"/>
                </a:solidFill>
                <a:effectLst/>
                <a:latin typeface="Franklin Gothic Book" panose="020B0503020102020204" pitchFamily="34" charset="0"/>
                <a:ea typeface="Microsoft Sans Serif" panose="020B0604020202020204" pitchFamily="34" charset="0"/>
              </a:rPr>
              <a:t>, relativi</a:t>
            </a:r>
            <a:r>
              <a:rPr lang="it-IT" sz="1600" b="0" spc="-5">
                <a:solidFill>
                  <a:srgbClr val="000000"/>
                </a:solidFill>
                <a:effectLst/>
                <a:latin typeface="Franklin Gothic Book" panose="020B0503020102020204" pitchFamily="34" charset="0"/>
                <a:ea typeface="Microsoft Sans Serif" panose="020B0604020202020204" pitchFamily="34" charset="0"/>
              </a:rPr>
              <a:t> </a:t>
            </a:r>
            <a:r>
              <a:rPr lang="it-IT" sz="1600" b="0" spc="0">
                <a:solidFill>
                  <a:srgbClr val="000000"/>
                </a:solidFill>
                <a:effectLst/>
                <a:latin typeface="Franklin Gothic Book" panose="020B0503020102020204" pitchFamily="34" charset="0"/>
                <a:ea typeface="Microsoft Sans Serif" panose="020B0604020202020204" pitchFamily="34" charset="0"/>
              </a:rPr>
              <a:t>alla quantificazione</a:t>
            </a:r>
            <a:r>
              <a:rPr lang="it-IT" sz="1600" b="0" spc="-10">
                <a:solidFill>
                  <a:srgbClr val="000000"/>
                </a:solidFill>
                <a:effectLst/>
                <a:latin typeface="Franklin Gothic Book" panose="020B0503020102020204" pitchFamily="34" charset="0"/>
                <a:ea typeface="Microsoft Sans Serif" panose="020B0604020202020204" pitchFamily="34" charset="0"/>
              </a:rPr>
              <a:t> </a:t>
            </a:r>
            <a:r>
              <a:rPr lang="it-IT" sz="1600" b="0" spc="0">
                <a:solidFill>
                  <a:srgbClr val="000000"/>
                </a:solidFill>
                <a:effectLst/>
                <a:latin typeface="Franklin Gothic Book" panose="020B0503020102020204" pitchFamily="34" charset="0"/>
                <a:ea typeface="Microsoft Sans Serif" panose="020B0604020202020204" pitchFamily="34" charset="0"/>
              </a:rPr>
              <a:t>della</a:t>
            </a:r>
            <a:r>
              <a:rPr lang="it-IT" sz="1600" b="0" spc="-10">
                <a:solidFill>
                  <a:srgbClr val="000000"/>
                </a:solidFill>
                <a:effectLst/>
                <a:latin typeface="Franklin Gothic Book" panose="020B0503020102020204" pitchFamily="34" charset="0"/>
                <a:ea typeface="Microsoft Sans Serif" panose="020B0604020202020204" pitchFamily="34" charset="0"/>
              </a:rPr>
              <a:t> </a:t>
            </a:r>
            <a:r>
              <a:rPr lang="it-IT" sz="1600" b="0" spc="0">
                <a:solidFill>
                  <a:srgbClr val="000000"/>
                </a:solidFill>
                <a:effectLst/>
                <a:latin typeface="Franklin Gothic Book" panose="020B0503020102020204" pitchFamily="34" charset="0"/>
                <a:ea typeface="Microsoft Sans Serif" panose="020B0604020202020204" pitchFamily="34" charset="0"/>
              </a:rPr>
              <a:t>oblazione e</a:t>
            </a:r>
            <a:r>
              <a:rPr lang="it-IT" sz="1600" b="0" spc="-10">
                <a:solidFill>
                  <a:srgbClr val="000000"/>
                </a:solidFill>
                <a:effectLst/>
                <a:latin typeface="Franklin Gothic Book" panose="020B0503020102020204" pitchFamily="34" charset="0"/>
                <a:ea typeface="Microsoft Sans Serif" panose="020B0604020202020204" pitchFamily="34" charset="0"/>
              </a:rPr>
              <a:t> </a:t>
            </a:r>
            <a:r>
              <a:rPr lang="it-IT" sz="1600" b="0" spc="0">
                <a:solidFill>
                  <a:srgbClr val="000000"/>
                </a:solidFill>
                <a:effectLst/>
                <a:latin typeface="Franklin Gothic Book" panose="020B0503020102020204" pitchFamily="34" charset="0"/>
                <a:ea typeface="Microsoft Sans Serif" panose="020B0604020202020204" pitchFamily="34" charset="0"/>
              </a:rPr>
              <a:t>della</a:t>
            </a:r>
            <a:r>
              <a:rPr lang="it-IT" sz="1600" b="0" spc="-10">
                <a:solidFill>
                  <a:srgbClr val="000000"/>
                </a:solidFill>
                <a:effectLst/>
                <a:latin typeface="Franklin Gothic Book" panose="020B0503020102020204" pitchFamily="34" charset="0"/>
                <a:ea typeface="Microsoft Sans Serif" panose="020B0604020202020204" pitchFamily="34" charset="0"/>
              </a:rPr>
              <a:t> </a:t>
            </a:r>
            <a:r>
              <a:rPr lang="it-IT" sz="1600" b="0" spc="0">
                <a:solidFill>
                  <a:srgbClr val="000000"/>
                </a:solidFill>
                <a:effectLst/>
                <a:latin typeface="Franklin Gothic Book" panose="020B0503020102020204" pitchFamily="34" charset="0"/>
                <a:ea typeface="Microsoft Sans Serif" panose="020B0604020202020204" pitchFamily="34" charset="0"/>
              </a:rPr>
              <a:t>sanzione</a:t>
            </a:r>
            <a:r>
              <a:rPr lang="it-IT" sz="1600" b="0" spc="-10">
                <a:solidFill>
                  <a:srgbClr val="000000"/>
                </a:solidFill>
                <a:effectLst/>
                <a:latin typeface="Franklin Gothic Book" panose="020B0503020102020204" pitchFamily="34" charset="0"/>
                <a:ea typeface="Microsoft Sans Serif" panose="020B0604020202020204" pitchFamily="34" charset="0"/>
              </a:rPr>
              <a:t> </a:t>
            </a:r>
            <a:r>
              <a:rPr lang="it-IT" sz="1600" b="0" spc="0">
                <a:solidFill>
                  <a:srgbClr val="000000"/>
                </a:solidFill>
                <a:effectLst/>
                <a:latin typeface="Franklin Gothic Book" panose="020B0503020102020204" pitchFamily="34" charset="0"/>
                <a:ea typeface="Microsoft Sans Serif" panose="020B0604020202020204" pitchFamily="34" charset="0"/>
              </a:rPr>
              <a:t>paesaggistica dovuta,</a:t>
            </a:r>
            <a:r>
              <a:rPr lang="it-IT" sz="1600" b="0" spc="-40">
                <a:solidFill>
                  <a:srgbClr val="000000"/>
                </a:solidFill>
                <a:effectLst/>
                <a:latin typeface="Franklin Gothic Book" panose="020B0503020102020204" pitchFamily="34" charset="0"/>
                <a:ea typeface="Microsoft Sans Serif" panose="020B0604020202020204" pitchFamily="34" charset="0"/>
              </a:rPr>
              <a:t> </a:t>
            </a:r>
            <a:r>
              <a:rPr lang="it-IT" sz="1600" b="0" spc="0">
                <a:solidFill>
                  <a:srgbClr val="000000"/>
                </a:solidFill>
                <a:effectLst/>
                <a:latin typeface="Franklin Gothic Book" panose="020B0503020102020204" pitchFamily="34" charset="0"/>
                <a:ea typeface="Microsoft Sans Serif" panose="020B0604020202020204" pitchFamily="34" charset="0"/>
              </a:rPr>
              <a:t>con</a:t>
            </a:r>
            <a:r>
              <a:rPr lang="it-IT" sz="1600" b="0" spc="-50">
                <a:solidFill>
                  <a:srgbClr val="000000"/>
                </a:solidFill>
                <a:effectLst/>
                <a:latin typeface="Franklin Gothic Book" panose="020B0503020102020204" pitchFamily="34" charset="0"/>
                <a:ea typeface="Microsoft Sans Serif" panose="020B0604020202020204" pitchFamily="34" charset="0"/>
              </a:rPr>
              <a:t> </a:t>
            </a:r>
            <a:r>
              <a:rPr lang="it-IT" sz="1600" b="0" spc="0">
                <a:solidFill>
                  <a:srgbClr val="000000"/>
                </a:solidFill>
                <a:effectLst/>
                <a:latin typeface="Franklin Gothic Book" panose="020B0503020102020204" pitchFamily="34" charset="0"/>
                <a:ea typeface="Microsoft Sans Serif" panose="020B0604020202020204" pitchFamily="34" charset="0"/>
              </a:rPr>
              <a:t>l’evidente</a:t>
            </a:r>
            <a:r>
              <a:rPr lang="it-IT" sz="1600" b="0" spc="-40">
                <a:solidFill>
                  <a:srgbClr val="000000"/>
                </a:solidFill>
                <a:effectLst/>
                <a:latin typeface="Franklin Gothic Book" panose="020B0503020102020204" pitchFamily="34" charset="0"/>
                <a:ea typeface="Microsoft Sans Serif" panose="020B0604020202020204" pitchFamily="34" charset="0"/>
              </a:rPr>
              <a:t> </a:t>
            </a:r>
            <a:r>
              <a:rPr lang="it-IT" sz="1600" b="0" spc="0">
                <a:solidFill>
                  <a:srgbClr val="000000"/>
                </a:solidFill>
                <a:effectLst/>
                <a:latin typeface="Franklin Gothic Book" panose="020B0503020102020204" pitchFamily="34" charset="0"/>
                <a:ea typeface="Microsoft Sans Serif" panose="020B0604020202020204" pitchFamily="34" charset="0"/>
              </a:rPr>
              <a:t>obiettivo</a:t>
            </a:r>
            <a:r>
              <a:rPr lang="it-IT" sz="1600" b="0" spc="-55">
                <a:solidFill>
                  <a:srgbClr val="000000"/>
                </a:solidFill>
                <a:effectLst/>
                <a:latin typeface="Franklin Gothic Book" panose="020B0503020102020204" pitchFamily="34" charset="0"/>
                <a:ea typeface="Microsoft Sans Serif" panose="020B0604020202020204" pitchFamily="34" charset="0"/>
              </a:rPr>
              <a:t> </a:t>
            </a:r>
            <a:r>
              <a:rPr lang="it-IT" sz="1600" b="0" spc="0">
                <a:solidFill>
                  <a:srgbClr val="000000"/>
                </a:solidFill>
                <a:effectLst/>
                <a:latin typeface="Franklin Gothic Book" panose="020B0503020102020204" pitchFamily="34" charset="0"/>
                <a:ea typeface="Microsoft Sans Serif" panose="020B0604020202020204" pitchFamily="34" charset="0"/>
              </a:rPr>
              <a:t>di</a:t>
            </a:r>
            <a:r>
              <a:rPr lang="it-IT" sz="1600" b="0" spc="-50">
                <a:solidFill>
                  <a:srgbClr val="000000"/>
                </a:solidFill>
                <a:effectLst/>
                <a:latin typeface="Franklin Gothic Book" panose="020B0503020102020204" pitchFamily="34" charset="0"/>
                <a:ea typeface="Microsoft Sans Serif" panose="020B0604020202020204" pitchFamily="34" charset="0"/>
              </a:rPr>
              <a:t> </a:t>
            </a:r>
            <a:r>
              <a:rPr lang="it-IT" sz="1600" b="0" spc="0">
                <a:solidFill>
                  <a:srgbClr val="000000"/>
                </a:solidFill>
                <a:effectLst/>
                <a:latin typeface="Franklin Gothic Book" panose="020B0503020102020204" pitchFamily="34" charset="0"/>
                <a:ea typeface="Microsoft Sans Serif" panose="020B0604020202020204" pitchFamily="34" charset="0"/>
              </a:rPr>
              <a:t>sottolineare</a:t>
            </a:r>
            <a:r>
              <a:rPr lang="it-IT" sz="1600" b="0" spc="-40">
                <a:solidFill>
                  <a:srgbClr val="000000"/>
                </a:solidFill>
                <a:effectLst/>
                <a:latin typeface="Franklin Gothic Book" panose="020B0503020102020204" pitchFamily="34" charset="0"/>
                <a:ea typeface="Microsoft Sans Serif" panose="020B0604020202020204" pitchFamily="34" charset="0"/>
              </a:rPr>
              <a:t> </a:t>
            </a:r>
            <a:r>
              <a:rPr lang="it-IT" sz="1600" b="0" spc="0">
                <a:solidFill>
                  <a:srgbClr val="000000"/>
                </a:solidFill>
                <a:effectLst/>
                <a:latin typeface="Franklin Gothic Book" panose="020B0503020102020204" pitchFamily="34" charset="0"/>
                <a:ea typeface="Microsoft Sans Serif" panose="020B0604020202020204" pitchFamily="34" charset="0"/>
              </a:rPr>
              <a:t>che</a:t>
            </a:r>
            <a:r>
              <a:rPr lang="it-IT" sz="1600" b="0" spc="-50">
                <a:solidFill>
                  <a:srgbClr val="000000"/>
                </a:solidFill>
                <a:effectLst/>
                <a:latin typeface="Franklin Gothic Book" panose="020B0503020102020204" pitchFamily="34" charset="0"/>
                <a:ea typeface="Microsoft Sans Serif" panose="020B0604020202020204" pitchFamily="34" charset="0"/>
              </a:rPr>
              <a:t> </a:t>
            </a:r>
            <a:r>
              <a:rPr lang="it-IT" sz="1600" b="0" spc="0">
                <a:solidFill>
                  <a:srgbClr val="000000"/>
                </a:solidFill>
                <a:effectLst/>
                <a:latin typeface="Franklin Gothic Book" panose="020B0503020102020204" pitchFamily="34" charset="0"/>
                <a:ea typeface="Microsoft Sans Serif" panose="020B0604020202020204" pitchFamily="34" charset="0"/>
              </a:rPr>
              <a:t>queste</a:t>
            </a:r>
            <a:r>
              <a:rPr lang="it-IT" sz="1600" b="0" spc="-40">
                <a:solidFill>
                  <a:srgbClr val="000000"/>
                </a:solidFill>
                <a:effectLst/>
                <a:latin typeface="Franklin Gothic Book" panose="020B0503020102020204" pitchFamily="34" charset="0"/>
                <a:ea typeface="Microsoft Sans Serif" panose="020B0604020202020204" pitchFamily="34" charset="0"/>
              </a:rPr>
              <a:t> </a:t>
            </a:r>
            <a:r>
              <a:rPr lang="it-IT" sz="1600" b="0" spc="0">
                <a:solidFill>
                  <a:srgbClr val="000000"/>
                </a:solidFill>
                <a:effectLst/>
                <a:latin typeface="Franklin Gothic Book" panose="020B0503020102020204" pitchFamily="34" charset="0"/>
                <a:ea typeface="Microsoft Sans Serif" panose="020B0604020202020204" pitchFamily="34" charset="0"/>
              </a:rPr>
              <a:t>regolarizzazioni sono operate gratuitamente.</a:t>
            </a:r>
            <a:endParaRPr lang="it-IT" sz="1600" b="0" spc="0">
              <a:effectLst/>
              <a:latin typeface="Franklin Gothic Book" panose="020B0503020102020204" pitchFamily="34" charset="0"/>
              <a:ea typeface="Microsoft Sans Serif" panose="020B0604020202020204" pitchFamily="34" charset="0"/>
            </a:endParaRPr>
          </a:p>
        </p:txBody>
      </p:sp>
      <p:sp>
        <p:nvSpPr>
          <p:cNvPr id="2" name="Titolo 1">
            <a:extLst>
              <a:ext uri="{FF2B5EF4-FFF2-40B4-BE49-F238E27FC236}">
                <a16:creationId xmlns:a16="http://schemas.microsoft.com/office/drawing/2014/main" id="{56989B8D-CA08-7A9C-0244-A1995B839D57}"/>
              </a:ext>
            </a:extLst>
          </p:cNvPr>
          <p:cNvSpPr>
            <a:spLocks noGrp="1"/>
          </p:cNvSpPr>
          <p:nvPr>
            <p:ph type="title"/>
          </p:nvPr>
        </p:nvSpPr>
        <p:spPr>
          <a:xfrm>
            <a:off x="291703" y="122067"/>
            <a:ext cx="11728943" cy="409574"/>
          </a:xfrm>
        </p:spPr>
        <p:txBody>
          <a:bodyPr>
            <a:normAutofit fontScale="90000"/>
          </a:bodyPr>
          <a:lstStyle/>
          <a:p>
            <a:r>
              <a:rPr lang="it-IT" sz="2400">
                <a:solidFill>
                  <a:srgbClr val="002060"/>
                </a:solidFill>
              </a:rPr>
              <a:t/>
            </a:r>
            <a:br>
              <a:rPr lang="it-IT" sz="2400">
                <a:solidFill>
                  <a:srgbClr val="002060"/>
                </a:solidFill>
              </a:rPr>
            </a:br>
            <a:r>
              <a:rPr lang="it-IT" sz="2400">
                <a:solidFill>
                  <a:srgbClr val="002060"/>
                </a:solidFill>
              </a:rPr>
              <a:t>15. REGOLARIZZAZIONE DELL’ATTIVITÀ EDILIZIA DELLE PUBBLICHE AMMINISTRAZIONI</a:t>
            </a:r>
          </a:p>
        </p:txBody>
      </p:sp>
      <p:sp>
        <p:nvSpPr>
          <p:cNvPr id="6" name="CasellaDiTesto 5">
            <a:extLst>
              <a:ext uri="{FF2B5EF4-FFF2-40B4-BE49-F238E27FC236}">
                <a16:creationId xmlns:a16="http://schemas.microsoft.com/office/drawing/2014/main" id="{F1444EE1-C140-A7F4-8A89-EB42FCC2AB80}"/>
              </a:ext>
            </a:extLst>
          </p:cNvPr>
          <p:cNvSpPr txBox="1"/>
          <p:nvPr/>
        </p:nvSpPr>
        <p:spPr>
          <a:xfrm>
            <a:off x="4701872" y="4937143"/>
            <a:ext cx="7229191" cy="58477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R="60325" lvl="0">
              <a:spcBef>
                <a:spcPts val="1255"/>
              </a:spcBef>
              <a:spcAft>
                <a:spcPts val="0"/>
              </a:spcAft>
              <a:buSzPts val="1100"/>
              <a:tabLst>
                <a:tab pos="231140" algn="l"/>
              </a:tabLst>
            </a:pPr>
            <a:r>
              <a:rPr lang="it-IT" sz="1600" b="1">
                <a:solidFill>
                  <a:srgbClr val="A50021"/>
                </a:solidFill>
                <a:latin typeface="Franklin Gothic Book" panose="020B0503020102020204" pitchFamily="34" charset="0"/>
              </a:rPr>
              <a:t>Trattandosi di previsione innovativa, essa trova immediata applicazione in regione. </a:t>
            </a:r>
          </a:p>
        </p:txBody>
      </p:sp>
    </p:spTree>
    <p:extLst>
      <p:ext uri="{BB962C8B-B14F-4D97-AF65-F5344CB8AC3E}">
        <p14:creationId xmlns:p14="http://schemas.microsoft.com/office/powerpoint/2010/main" val="27116064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B943FEAF-E61E-1C5F-22BC-7153B85E08CC}"/>
              </a:ext>
            </a:extLst>
          </p:cNvPr>
          <p:cNvSpPr>
            <a:spLocks noGrp="1"/>
          </p:cNvSpPr>
          <p:nvPr>
            <p:ph type="body" idx="1"/>
          </p:nvPr>
        </p:nvSpPr>
        <p:spPr>
          <a:xfrm>
            <a:off x="204216" y="850392"/>
            <a:ext cx="4187952" cy="2011680"/>
          </a:xfrm>
        </p:spPr>
        <p:style>
          <a:lnRef idx="1">
            <a:schemeClr val="accent1"/>
          </a:lnRef>
          <a:fillRef idx="3">
            <a:schemeClr val="accent1"/>
          </a:fillRef>
          <a:effectRef idx="2">
            <a:schemeClr val="accent1"/>
          </a:effectRef>
          <a:fontRef idx="minor">
            <a:schemeClr val="lt1"/>
          </a:fontRef>
        </p:style>
        <p:txBody>
          <a:bodyPr/>
          <a:lstStyle/>
          <a:p>
            <a:pPr marL="67945">
              <a:lnSpc>
                <a:spcPts val="1145"/>
              </a:lnSpc>
            </a:pPr>
            <a:r>
              <a:rPr lang="it-IT" sz="1100" i="1">
                <a:solidFill>
                  <a:srgbClr val="000000"/>
                </a:solidFill>
                <a:effectLst/>
                <a:latin typeface="+mn-lt"/>
                <a:ea typeface="Times New Roman" panose="02020603050405020304" pitchFamily="18" charset="0"/>
              </a:rPr>
              <a:t>Art. 3 del D.L. n. 69/2024</a:t>
            </a:r>
          </a:p>
          <a:p>
            <a:pPr marL="67945">
              <a:lnSpc>
                <a:spcPts val="1145"/>
              </a:lnSpc>
            </a:pPr>
            <a:r>
              <a:rPr lang="it-IT" sz="1100" b="0" i="1">
                <a:solidFill>
                  <a:srgbClr val="000000"/>
                </a:solidFill>
                <a:effectLst/>
                <a:latin typeface="+mn-lt"/>
                <a:ea typeface="Times New Roman" panose="02020603050405020304" pitchFamily="18" charset="0"/>
              </a:rPr>
              <a:t>4-bis. Le disposizioni dei commi 4, 5, 5-bis e 6 dell’articolo 36-bis del testo unico di cui al decreto del Presidente della Repubblica 6 giugno 2001, n. 380, introdotto dall’articolo 1 del presente decreto, si applicano anche agli interventi realizzati entro l’11 maggio 2006 per i quali il titolo che ne ha previsto la realizzazione è stato rilasciato dagli enti locali senza previo accertamento della compatibilità paesaggistica. La disposizione del primo periodo del presente comma non si applica agli interventi per i quali è stato conseguito un titolo abilitativo in sanatoria, a qualsiasi titolo rilasciato o assentito</a:t>
            </a:r>
            <a:r>
              <a:rPr lang="it-IT" sz="1100" i="1">
                <a:solidFill>
                  <a:srgbClr val="000000"/>
                </a:solidFill>
                <a:effectLst/>
                <a:latin typeface="+mn-lt"/>
                <a:ea typeface="Times New Roman" panose="02020603050405020304" pitchFamily="18" charset="0"/>
              </a:rPr>
              <a:t>.</a:t>
            </a:r>
          </a:p>
          <a:p>
            <a:pPr marL="296545" indent="-228600">
              <a:lnSpc>
                <a:spcPts val="1145"/>
              </a:lnSpc>
              <a:buAutoNum type="arabicPeriod"/>
            </a:pPr>
            <a:endParaRPr lang="it-IT" sz="1100" b="0" i="1">
              <a:solidFill>
                <a:srgbClr val="000000"/>
              </a:solidFill>
              <a:effectLst/>
              <a:latin typeface="+mn-lt"/>
              <a:ea typeface="Times New Roman" panose="02020603050405020304" pitchFamily="18" charset="0"/>
            </a:endParaRPr>
          </a:p>
        </p:txBody>
      </p:sp>
      <p:sp>
        <p:nvSpPr>
          <p:cNvPr id="4" name="Segnaposto testo 3">
            <a:extLst>
              <a:ext uri="{FF2B5EF4-FFF2-40B4-BE49-F238E27FC236}">
                <a16:creationId xmlns:a16="http://schemas.microsoft.com/office/drawing/2014/main" id="{22F37F58-A3DB-08D4-0B13-FCA2107B1025}"/>
              </a:ext>
            </a:extLst>
          </p:cNvPr>
          <p:cNvSpPr>
            <a:spLocks noGrp="1"/>
          </p:cNvSpPr>
          <p:nvPr>
            <p:ph type="body" sz="quarter" idx="3"/>
          </p:nvPr>
        </p:nvSpPr>
        <p:spPr>
          <a:xfrm>
            <a:off x="4588431" y="850392"/>
            <a:ext cx="7342632" cy="2698769"/>
          </a:xfrm>
        </p:spPr>
        <p:txBody>
          <a:bodyPr/>
          <a:lstStyle/>
          <a:p>
            <a:pPr marL="67945" marR="60325" algn="just"/>
            <a:r>
              <a:rPr lang="it-IT" sz="1600" b="0">
                <a:solidFill>
                  <a:srgbClr val="000000"/>
                </a:solidFill>
                <a:effectLst/>
                <a:latin typeface="Franklin Gothic Book" panose="020B0503020102020204" pitchFamily="34" charset="0"/>
                <a:ea typeface="Times New Roman" panose="02020603050405020304" pitchFamily="18" charset="0"/>
              </a:rPr>
              <a:t>Il comma 4-</a:t>
            </a:r>
            <a:r>
              <a:rPr lang="it-IT" sz="1600" b="0" i="1">
                <a:solidFill>
                  <a:srgbClr val="000000"/>
                </a:solidFill>
                <a:effectLst/>
                <a:latin typeface="Franklin Gothic Book" panose="020B0503020102020204" pitchFamily="34" charset="0"/>
                <a:ea typeface="Times New Roman" panose="02020603050405020304" pitchFamily="18" charset="0"/>
              </a:rPr>
              <a:t>bis </a:t>
            </a:r>
            <a:r>
              <a:rPr lang="it-IT" sz="1600" b="0">
                <a:solidFill>
                  <a:srgbClr val="000000"/>
                </a:solidFill>
                <a:effectLst/>
                <a:latin typeface="Franklin Gothic Book" panose="020B0503020102020204" pitchFamily="34" charset="0"/>
                <a:ea typeface="Times New Roman" panose="02020603050405020304" pitchFamily="18" charset="0"/>
              </a:rPr>
              <a:t>dell’art. 3, introdotto in sede di conversione del D.L.,</a:t>
            </a:r>
            <a:r>
              <a:rPr lang="it-IT" sz="1600" b="0" spc="-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assume un</a:t>
            </a:r>
            <a:r>
              <a:rPr lang="it-IT" sz="1600" b="0" spc="-2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particolare</a:t>
            </a:r>
            <a:r>
              <a:rPr lang="it-IT" sz="1600" b="0" spc="-2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interesse</a:t>
            </a:r>
            <a:r>
              <a:rPr lang="it-IT" sz="1600" b="0" spc="-3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innanzitutto</a:t>
            </a:r>
            <a:r>
              <a:rPr lang="it-IT" sz="1600" b="0" spc="-3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sistematico. Esso,</a:t>
            </a:r>
            <a:r>
              <a:rPr lang="it-IT" sz="1600" b="0" spc="-3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infatti,</a:t>
            </a:r>
            <a:r>
              <a:rPr lang="it-IT" sz="1600" b="0" spc="-3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recepisce</a:t>
            </a:r>
            <a:r>
              <a:rPr lang="it-IT" sz="1600" b="0" spc="-2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per</a:t>
            </a:r>
            <a:r>
              <a:rPr lang="it-IT" sz="1600" b="0" spc="-2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la prima volta nell’ordinamento statale il principio secondo cui </a:t>
            </a:r>
            <a:r>
              <a:rPr lang="it-IT" sz="1600">
                <a:solidFill>
                  <a:srgbClr val="000000"/>
                </a:solidFill>
                <a:effectLst/>
                <a:latin typeface="Franklin Gothic Book" panose="020B0503020102020204" pitchFamily="34" charset="0"/>
                <a:ea typeface="Times New Roman" panose="02020603050405020304" pitchFamily="18" charset="0"/>
              </a:rPr>
              <a:t>per le opere abusive realizzate su immobili soggetti a vincolo paesaggistico entro l’11 maggio</a:t>
            </a:r>
            <a:r>
              <a:rPr lang="it-IT" sz="1600" spc="-50">
                <a:solidFill>
                  <a:srgbClr val="000000"/>
                </a:solidFill>
                <a:effectLst/>
                <a:latin typeface="Franklin Gothic Book" panose="020B0503020102020204" pitchFamily="34" charset="0"/>
                <a:ea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rPr>
              <a:t>2006</a:t>
            </a:r>
            <a:r>
              <a:rPr lang="it-IT" sz="1600" spc="-6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(cioè,</a:t>
            </a:r>
            <a:r>
              <a:rPr lang="it-IT" sz="1600" b="0" spc="-5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fino</a:t>
            </a:r>
            <a:r>
              <a:rPr lang="it-IT" sz="1600" b="0" spc="-5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all’ultimo</a:t>
            </a:r>
            <a:r>
              <a:rPr lang="it-IT" sz="1600" b="0" spc="-5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giorno</a:t>
            </a:r>
            <a:r>
              <a:rPr lang="it-IT" sz="1600" b="0" spc="-5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antecedente</a:t>
            </a:r>
            <a:r>
              <a:rPr lang="it-IT" sz="1600" b="0" spc="-6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all’entrata</a:t>
            </a:r>
            <a:r>
              <a:rPr lang="it-IT" sz="1600" b="0" spc="-6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in</a:t>
            </a:r>
            <a:r>
              <a:rPr lang="it-IT" sz="1600" b="0" spc="-5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vigore</a:t>
            </a:r>
            <a:r>
              <a:rPr lang="it-IT" sz="1600" b="0" spc="-4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del divieto</a:t>
            </a:r>
            <a:r>
              <a:rPr lang="it-IT" sz="1600" b="0" spc="-6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di</a:t>
            </a:r>
            <a:r>
              <a:rPr lang="it-IT" sz="1600" b="0" spc="-5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sanatoria</a:t>
            </a:r>
            <a:r>
              <a:rPr lang="it-IT" sz="1600" b="0" spc="-5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paesaggistica</a:t>
            </a:r>
            <a:r>
              <a:rPr lang="it-IT" sz="1600" b="0" spc="-5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introdotto</a:t>
            </a:r>
            <a:r>
              <a:rPr lang="it-IT" sz="1600" b="0" spc="-5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dal</a:t>
            </a:r>
            <a:r>
              <a:rPr lang="it-IT" sz="1600" b="0" spc="-5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D.lgs.</a:t>
            </a:r>
            <a:r>
              <a:rPr lang="it-IT" sz="1600" b="0" spc="-6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24</a:t>
            </a:r>
            <a:r>
              <a:rPr lang="it-IT" sz="1600" b="0" spc="-5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marzo</a:t>
            </a:r>
            <a:r>
              <a:rPr lang="it-IT" sz="1600" b="0" spc="-5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2006,</a:t>
            </a:r>
            <a:r>
              <a:rPr lang="it-IT" sz="1600" b="0" spc="-5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n.</a:t>
            </a:r>
            <a:r>
              <a:rPr lang="it-IT" sz="1600" b="0" spc="-55">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157, recante “Disposizioni correttive ed integrative al decreto legislativo 22 gennaio 2004, n. 42 in relazione al paesaggio”), </a:t>
            </a:r>
            <a:r>
              <a:rPr lang="it-IT" sz="1600" u="sng">
                <a:solidFill>
                  <a:srgbClr val="000000"/>
                </a:solidFill>
                <a:effectLst/>
                <a:latin typeface="Franklin Gothic Book" panose="020B0503020102020204" pitchFamily="34" charset="0"/>
                <a:ea typeface="Times New Roman" panose="02020603050405020304" pitchFamily="18" charset="0"/>
              </a:rPr>
              <a:t>è ammessa la possibilità di</a:t>
            </a:r>
            <a:r>
              <a:rPr lang="it-IT" sz="1600">
                <a:solidFill>
                  <a:srgbClr val="000000"/>
                </a:solidFill>
                <a:effectLst/>
                <a:latin typeface="Franklin Gothic Book" panose="020B0503020102020204" pitchFamily="34" charset="0"/>
                <a:ea typeface="Times New Roman" panose="02020603050405020304" pitchFamily="18" charset="0"/>
              </a:rPr>
              <a:t> </a:t>
            </a:r>
            <a:r>
              <a:rPr lang="it-IT" sz="1600" u="sng">
                <a:solidFill>
                  <a:srgbClr val="000000"/>
                </a:solidFill>
                <a:effectLst/>
                <a:latin typeface="Franklin Gothic Book" panose="020B0503020102020204" pitchFamily="34" charset="0"/>
                <a:ea typeface="Times New Roman" panose="02020603050405020304" pitchFamily="18" charset="0"/>
              </a:rPr>
              <a:t>procedere alla regolarizzazione attraverso una verifica della</a:t>
            </a:r>
            <a:r>
              <a:rPr lang="it-IT" sz="1600">
                <a:solidFill>
                  <a:srgbClr val="000000"/>
                </a:solidFill>
                <a:effectLst/>
                <a:latin typeface="Franklin Gothic Book" panose="020B0503020102020204" pitchFamily="34" charset="0"/>
                <a:ea typeface="Times New Roman" panose="02020603050405020304" pitchFamily="18" charset="0"/>
              </a:rPr>
              <a:t> </a:t>
            </a:r>
            <a:r>
              <a:rPr lang="it-IT" sz="1600" u="sng">
                <a:solidFill>
                  <a:srgbClr val="000000"/>
                </a:solidFill>
                <a:effectLst/>
                <a:latin typeface="Franklin Gothic Book" panose="020B0503020102020204" pitchFamily="34" charset="0"/>
                <a:ea typeface="Times New Roman" panose="02020603050405020304" pitchFamily="18" charset="0"/>
              </a:rPr>
              <a:t>compatibilità paesaggistica delle opere realizzate</a:t>
            </a:r>
            <a:r>
              <a:rPr lang="it-IT" sz="1600" b="0">
                <a:solidFill>
                  <a:srgbClr val="000000"/>
                </a:solidFill>
                <a:effectLst/>
                <a:latin typeface="Franklin Gothic Book" panose="020B0503020102020204" pitchFamily="34" charset="0"/>
                <a:ea typeface="Times New Roman" panose="02020603050405020304" pitchFamily="18" charset="0"/>
              </a:rPr>
              <a:t>.</a:t>
            </a:r>
            <a:endParaRPr lang="it-IT" sz="1600" b="0">
              <a:effectLst/>
              <a:latin typeface="Franklin Gothic Book" panose="020B0503020102020204" pitchFamily="34" charset="0"/>
              <a:ea typeface="Times New Roman" panose="02020603050405020304" pitchFamily="18" charset="0"/>
            </a:endParaRPr>
          </a:p>
        </p:txBody>
      </p:sp>
      <p:sp>
        <p:nvSpPr>
          <p:cNvPr id="2" name="Titolo 1">
            <a:extLst>
              <a:ext uri="{FF2B5EF4-FFF2-40B4-BE49-F238E27FC236}">
                <a16:creationId xmlns:a16="http://schemas.microsoft.com/office/drawing/2014/main" id="{56989B8D-CA08-7A9C-0244-A1995B839D57}"/>
              </a:ext>
            </a:extLst>
          </p:cNvPr>
          <p:cNvSpPr>
            <a:spLocks noGrp="1"/>
          </p:cNvSpPr>
          <p:nvPr>
            <p:ph type="title"/>
          </p:nvPr>
        </p:nvSpPr>
        <p:spPr>
          <a:xfrm>
            <a:off x="291703" y="122067"/>
            <a:ext cx="11728943" cy="409574"/>
          </a:xfrm>
        </p:spPr>
        <p:txBody>
          <a:bodyPr>
            <a:normAutofit fontScale="90000"/>
          </a:bodyPr>
          <a:lstStyle/>
          <a:p>
            <a:r>
              <a:rPr lang="it-IT" sz="2400">
                <a:solidFill>
                  <a:srgbClr val="002060"/>
                </a:solidFill>
              </a:rPr>
              <a:t/>
            </a:r>
            <a:br>
              <a:rPr lang="it-IT" sz="2400">
                <a:solidFill>
                  <a:srgbClr val="002060"/>
                </a:solidFill>
              </a:rPr>
            </a:br>
            <a:r>
              <a:rPr lang="it-IT" sz="2400">
                <a:solidFill>
                  <a:srgbClr val="002060"/>
                </a:solidFill>
              </a:rPr>
              <a:t>16. REGOLARIZZAZIONE DEGLI ABUSI PAESAGGISTICI ANTE 12 MAGGIO 2006</a:t>
            </a:r>
          </a:p>
        </p:txBody>
      </p:sp>
      <p:sp>
        <p:nvSpPr>
          <p:cNvPr id="6" name="CasellaDiTesto 5">
            <a:extLst>
              <a:ext uri="{FF2B5EF4-FFF2-40B4-BE49-F238E27FC236}">
                <a16:creationId xmlns:a16="http://schemas.microsoft.com/office/drawing/2014/main" id="{F1444EE1-C140-A7F4-8A89-EB42FCC2AB80}"/>
              </a:ext>
            </a:extLst>
          </p:cNvPr>
          <p:cNvSpPr txBox="1"/>
          <p:nvPr/>
        </p:nvSpPr>
        <p:spPr>
          <a:xfrm>
            <a:off x="4645151" y="4004455"/>
            <a:ext cx="7229191" cy="58477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R="60325" lvl="0">
              <a:spcBef>
                <a:spcPts val="1255"/>
              </a:spcBef>
              <a:spcAft>
                <a:spcPts val="0"/>
              </a:spcAft>
              <a:buSzPts val="1100"/>
              <a:tabLst>
                <a:tab pos="231140" algn="l"/>
              </a:tabLst>
            </a:pPr>
            <a:r>
              <a:rPr lang="it-IT" sz="1600" b="1">
                <a:solidFill>
                  <a:srgbClr val="A50021"/>
                </a:solidFill>
                <a:latin typeface="Franklin Gothic Book" panose="020B0503020102020204" pitchFamily="34" charset="0"/>
              </a:rPr>
              <a:t>La disposizione trova immediata applicazione essendo relativa ad una fattispecie non disciplinata dalla legge regionale.</a:t>
            </a:r>
          </a:p>
        </p:txBody>
      </p:sp>
    </p:spTree>
    <p:extLst>
      <p:ext uri="{BB962C8B-B14F-4D97-AF65-F5344CB8AC3E}">
        <p14:creationId xmlns:p14="http://schemas.microsoft.com/office/powerpoint/2010/main" val="2085595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olo 1">
            <a:extLst>
              <a:ext uri="{FF2B5EF4-FFF2-40B4-BE49-F238E27FC236}">
                <a16:creationId xmlns:a16="http://schemas.microsoft.com/office/drawing/2014/main" id="{A408D2E0-B695-39F1-ADFB-6485D4EB5C4F}"/>
              </a:ext>
            </a:extLst>
          </p:cNvPr>
          <p:cNvSpPr>
            <a:spLocks noGrp="1"/>
          </p:cNvSpPr>
          <p:nvPr>
            <p:ph type="title"/>
          </p:nvPr>
        </p:nvSpPr>
        <p:spPr>
          <a:xfrm>
            <a:off x="291704" y="210207"/>
            <a:ext cx="9265452" cy="434410"/>
          </a:xfrm>
        </p:spPr>
        <p:txBody>
          <a:bodyPr>
            <a:normAutofit/>
          </a:bodyPr>
          <a:lstStyle/>
          <a:p>
            <a:r>
              <a:rPr lang="it-IT" sz="2400">
                <a:solidFill>
                  <a:schemeClr val="tx2">
                    <a:lumMod val="25000"/>
                  </a:schemeClr>
                </a:solidFill>
              </a:rPr>
              <a:t>2. ATTIVITA’ EDILIZIA LIBERA</a:t>
            </a:r>
          </a:p>
        </p:txBody>
      </p:sp>
      <p:sp>
        <p:nvSpPr>
          <p:cNvPr id="13" name="CasellaDiTesto 12">
            <a:extLst>
              <a:ext uri="{FF2B5EF4-FFF2-40B4-BE49-F238E27FC236}">
                <a16:creationId xmlns:a16="http://schemas.microsoft.com/office/drawing/2014/main" id="{C91640C6-82A6-DFC8-FE6F-954CF4C95E85}"/>
              </a:ext>
            </a:extLst>
          </p:cNvPr>
          <p:cNvSpPr txBox="1"/>
          <p:nvPr/>
        </p:nvSpPr>
        <p:spPr>
          <a:xfrm>
            <a:off x="289035" y="723233"/>
            <a:ext cx="5654566" cy="369332"/>
          </a:xfrm>
          <a:prstGeom prst="rect">
            <a:avLst/>
          </a:prstGeom>
          <a:noFill/>
        </p:spPr>
        <p:txBody>
          <a:bodyPr wrap="square" rtlCol="0">
            <a:spAutoFit/>
          </a:bodyPr>
          <a:lstStyle/>
          <a:p>
            <a:r>
              <a:rPr lang="it-IT" sz="1800" b="1">
                <a:solidFill>
                  <a:schemeClr val="tx2">
                    <a:lumMod val="25000"/>
                  </a:schemeClr>
                </a:solidFill>
                <a:latin typeface="Poppins" panose="00000500000000000000" pitchFamily="2" charset="0"/>
                <a:cs typeface="Poppins" panose="00000500000000000000" pitchFamily="2" charset="0"/>
              </a:rPr>
              <a:t>2.1. Realizzazione di VEPA nei porticati</a:t>
            </a:r>
          </a:p>
        </p:txBody>
      </p:sp>
      <p:sp>
        <p:nvSpPr>
          <p:cNvPr id="15" name="CasellaDiTesto 14">
            <a:extLst>
              <a:ext uri="{FF2B5EF4-FFF2-40B4-BE49-F238E27FC236}">
                <a16:creationId xmlns:a16="http://schemas.microsoft.com/office/drawing/2014/main" id="{551F511E-A43D-A9F0-4914-FCEA98BE5D0B}"/>
              </a:ext>
            </a:extLst>
          </p:cNvPr>
          <p:cNvSpPr txBox="1"/>
          <p:nvPr/>
        </p:nvSpPr>
        <p:spPr>
          <a:xfrm>
            <a:off x="291705" y="1260730"/>
            <a:ext cx="3504118" cy="4832092"/>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it-IT" sz="1100" i="1">
                <a:solidFill>
                  <a:schemeClr val="tx1"/>
                </a:solidFill>
              </a:rPr>
              <a:t>Art. 6 del DPR n. 380/2001 Attività edilizia libera</a:t>
            </a:r>
          </a:p>
          <a:p>
            <a:endParaRPr lang="it-IT" sz="1100">
              <a:solidFill>
                <a:schemeClr val="tx1"/>
              </a:solidFill>
            </a:endParaRPr>
          </a:p>
          <a:p>
            <a:r>
              <a:rPr lang="it-IT" sz="1100" i="1">
                <a:solidFill>
                  <a:schemeClr val="tx1"/>
                </a:solidFill>
              </a:rPr>
              <a:t>b-bis) gli interventi di realizzazione e installazione di vetrate panoramiche amovibili e totalmente trasparenti, cosiddette VEPA, dirette ad assolvere a funzioni temporanee di protezione dagli agenti atmosferici, miglioramento delle prestazioni acustiche ed energetiche, riduzione delle dispersioni termiche, parziale impermeabilizzazione dalle acque meteoriche dei balconi aggettanti dal corpo dell'edificio, di logge rientranti all’interno dell’edificio o di porticati, a eccezione dei porticati gravati, in tutto o in parte, da diritti di uso pubblico o collocati nei fronti esterni dell’edificio prospicienti aree pubbliche, purché tali elementi non configurino spazi stabilmente chiusi con conseguente variazione di volumi e di superfici, come definiti dal regolamento edilizio-tipo, che possano generare nuova volumetria o comportare il mutamento della destinazione d'uso dell'immobile anche da superficie accessoria a superficie utile. Tali strutture devono favorire una naturale microaerazione che consenta la circolazione di un costante flusso di arieggiamento a garanzia della salubrità dei vani interni domestici ed avere caratteristiche tecnico-costruttive e profilo estetico tali da ridurre al minimo l'impatto visivo e l'ingombro apparente e da non modificare le preesistenti linee architettoniche;</a:t>
            </a:r>
          </a:p>
        </p:txBody>
      </p:sp>
      <p:sp>
        <p:nvSpPr>
          <p:cNvPr id="20" name="CasellaDiTesto 19">
            <a:extLst>
              <a:ext uri="{FF2B5EF4-FFF2-40B4-BE49-F238E27FC236}">
                <a16:creationId xmlns:a16="http://schemas.microsoft.com/office/drawing/2014/main" id="{1FBBC46D-5C86-6FF3-7807-3576771B38CC}"/>
              </a:ext>
            </a:extLst>
          </p:cNvPr>
          <p:cNvSpPr txBox="1"/>
          <p:nvPr/>
        </p:nvSpPr>
        <p:spPr>
          <a:xfrm>
            <a:off x="4157330" y="1176684"/>
            <a:ext cx="7517218" cy="4826962"/>
          </a:xfrm>
          <a:prstGeom prst="rect">
            <a:avLst/>
          </a:prstGeom>
          <a:noFill/>
        </p:spPr>
        <p:txBody>
          <a:bodyPr wrap="square" rtlCol="0">
            <a:spAutoFit/>
          </a:bodyPr>
          <a:lstStyle/>
          <a:p>
            <a:pPr marL="67945" marR="60960" algn="just">
              <a:spcBef>
                <a:spcPts val="1145"/>
              </a:spcBef>
              <a:spcAft>
                <a:spcPts val="0"/>
              </a:spcAft>
            </a:pP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La modifica consente la libera installazione di </a:t>
            </a:r>
            <a:r>
              <a:rPr lang="it-IT" sz="1600" b="1">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vetrate panoramiche amovibili</a:t>
            </a:r>
            <a:r>
              <a:rPr lang="it-IT" sz="1600" b="1" spc="-35">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b="1">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(c.d.</a:t>
            </a:r>
            <a:r>
              <a:rPr lang="it-IT" sz="1600" b="1" spc="-5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b="1">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VEPA)</a:t>
            </a:r>
            <a:r>
              <a:rPr lang="it-IT" sz="1600" b="1" spc="-25">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b="1">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anche</a:t>
            </a:r>
            <a:r>
              <a:rPr lang="it-IT" sz="1600" b="1" spc="-3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b="1">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nei</a:t>
            </a:r>
            <a:r>
              <a:rPr lang="it-IT" sz="1600" b="1" spc="-35">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b="1">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PORTICATI,</a:t>
            </a:r>
            <a:r>
              <a:rPr lang="it-IT" sz="1600" b="1" spc="-25">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in</a:t>
            </a:r>
            <a:r>
              <a:rPr lang="it-IT" sz="1600" spc="-3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aggiunta</a:t>
            </a:r>
            <a:r>
              <a:rPr lang="it-IT" sz="1600" spc="-3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alla</a:t>
            </a:r>
            <a:r>
              <a:rPr lang="it-IT" sz="1600" spc="-3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già</a:t>
            </a:r>
            <a:r>
              <a:rPr lang="it-IT" sz="1600" spc="-3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prevista installazione in logge rientrati all’interno dell’edificio e balconi aggettanti.</a:t>
            </a:r>
            <a:endParaRPr lang="it-IT" sz="1600">
              <a:effectLst/>
              <a:latin typeface="Franklin Gothic Book" panose="020B0503020102020204" pitchFamily="34" charset="0"/>
              <a:ea typeface="Times New Roman" panose="02020603050405020304" pitchFamily="18" charset="0"/>
              <a:cs typeface="Times New Roman" panose="02020603050405020304" pitchFamily="18" charset="0"/>
            </a:endParaRPr>
          </a:p>
          <a:p>
            <a:pPr marL="67945" marR="61595" algn="just"/>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È precisato che sono esclusi dall’intervento i </a:t>
            </a:r>
            <a:r>
              <a:rPr lang="it-IT" sz="1600" b="1" u="sng">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porticati gravati in tutto in</a:t>
            </a:r>
            <a:r>
              <a:rPr lang="it-IT" sz="1600" b="1">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b="1" u="sng">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parte da diritti di uso pubblico o collocati nei fronti esterni dell’edificio</a:t>
            </a:r>
            <a:r>
              <a:rPr lang="it-IT" sz="1600" b="1">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b="1" u="sng">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prospicenti aree pubbliche</a:t>
            </a:r>
            <a:r>
              <a:rPr lang="it-IT" sz="1600" b="1">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a:t>
            </a:r>
            <a:endParaRPr lang="it-IT" sz="1600">
              <a:effectLst/>
              <a:latin typeface="Franklin Gothic Book" panose="020B0503020102020204" pitchFamily="34" charset="0"/>
              <a:ea typeface="Times New Roman" panose="02020603050405020304" pitchFamily="18" charset="0"/>
              <a:cs typeface="Times New Roman" panose="02020603050405020304" pitchFamily="18" charset="0"/>
            </a:endParaRPr>
          </a:p>
          <a:p>
            <a:pPr marL="67945" marR="59690" algn="just">
              <a:spcBef>
                <a:spcPts val="1250"/>
              </a:spcBef>
              <a:spcAft>
                <a:spcPts val="0"/>
              </a:spcAft>
            </a:pP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Si ricorda che, ai sensi dell’art. 3, comma 2, del DPR n. 380 del 2001, le definizioni</a:t>
            </a:r>
            <a:r>
              <a:rPr lang="it-IT" sz="1600" spc="-2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degli</a:t>
            </a:r>
            <a:r>
              <a:rPr lang="it-IT" sz="1600" spc="-3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interventi</a:t>
            </a:r>
            <a:r>
              <a:rPr lang="it-IT" sz="1600" spc="-3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edilizi</a:t>
            </a:r>
            <a:r>
              <a:rPr lang="it-IT" sz="1600" spc="-2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stabilite</a:t>
            </a:r>
            <a:r>
              <a:rPr lang="it-IT" sz="1600" spc="-2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dal</a:t>
            </a:r>
            <a:r>
              <a:rPr lang="it-IT" sz="1600" spc="-3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legislatore</a:t>
            </a:r>
            <a:r>
              <a:rPr lang="it-IT" sz="1600" spc="-2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statale</a:t>
            </a:r>
            <a:r>
              <a:rPr lang="it-IT" sz="1600" spc="-2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costituiscono principi fondamentali della materia e prevalgono sulle eventuali difformi disposizioni previste dalla normativa regionale, dagli strumenti urbanistici vigenti e dai regolamenti edilizi, ai fini del regime dei titoli edilizi.</a:t>
            </a:r>
          </a:p>
          <a:p>
            <a:pPr marL="67945" marR="59690" algn="just">
              <a:spcBef>
                <a:spcPts val="1250"/>
              </a:spcBef>
              <a:spcAft>
                <a:spcPts val="0"/>
              </a:spcAft>
            </a:pPr>
            <a:endParaRPr lang="it-IT" sz="1600">
              <a:effectLst/>
              <a:latin typeface="Franklin Gothic Book" panose="020B0503020102020204" pitchFamily="34" charset="0"/>
              <a:ea typeface="Times New Roman" panose="02020603050405020304" pitchFamily="18" charset="0"/>
              <a:cs typeface="Times New Roman" panose="02020603050405020304" pitchFamily="18" charset="0"/>
            </a:endParaRPr>
          </a:p>
          <a:p>
            <a:pPr marL="67945" marR="60325" algn="just"/>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Si rileva che la seconda parte della fattispecie evidenzia la necessità che “</a:t>
            </a:r>
            <a:r>
              <a:rPr lang="it-IT" sz="1600" i="1">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tali elementi</a:t>
            </a:r>
            <a:r>
              <a:rPr lang="it-IT" sz="1600" i="1" spc="-5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i="1" u="sng">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non</a:t>
            </a:r>
            <a:r>
              <a:rPr lang="it-IT" sz="1600" i="1" u="sng" spc="-6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i="1" u="sng">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configurino</a:t>
            </a:r>
            <a:r>
              <a:rPr lang="it-IT" sz="1600" i="1" u="sng" spc="-45">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i="1" u="sng">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spazi</a:t>
            </a:r>
            <a:r>
              <a:rPr lang="it-IT" sz="1600" i="1" u="sng" spc="-5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i="1" u="sng">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stabilmente</a:t>
            </a:r>
            <a:r>
              <a:rPr lang="it-IT" sz="1600" i="1" u="sng" spc="-45">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i="1" u="sng">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chiusi</a:t>
            </a:r>
            <a:r>
              <a:rPr lang="it-IT" sz="1600" i="1" u="sng" spc="-35">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i="1" u="sng">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con</a:t>
            </a:r>
            <a:r>
              <a:rPr lang="it-IT" sz="1600" i="1" u="sng" spc="-45">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i="1" u="sng">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conseguente</a:t>
            </a:r>
            <a:r>
              <a:rPr lang="it-IT" sz="1600" i="1" u="sng" spc="-5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i="1" u="sng">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variazione</a:t>
            </a:r>
            <a:r>
              <a:rPr lang="it-IT" sz="1600" i="1">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i="1" u="sng">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di volumi e di superfici</a:t>
            </a:r>
            <a:r>
              <a:rPr lang="it-IT" sz="1600" i="1">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come definiti dal regolamento edilizio-tipo, che possano generare nuova volumetria o comportare il mutamento della destinazione d'uso dell'immobile anche </a:t>
            </a:r>
            <a:r>
              <a:rPr lang="it-IT" sz="1600" i="1" u="sng">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da superficie accessoria a superficie</a:t>
            </a:r>
            <a:r>
              <a:rPr lang="it-IT" sz="1600" i="1">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i="1" u="sng" spc="-1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utile</a:t>
            </a:r>
            <a:r>
              <a:rPr lang="it-IT" sz="1600" spc="-1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a:t>
            </a:r>
            <a:endParaRPr lang="it-IT" sz="1600">
              <a:effectLst/>
              <a:latin typeface="Franklin Gothic Book" panose="020B0503020102020204" pitchFamily="34" charset="0"/>
              <a:ea typeface="Times New Roman" panose="02020603050405020304" pitchFamily="18" charset="0"/>
              <a:cs typeface="Times New Roman" panose="02020603050405020304" pitchFamily="18" charset="0"/>
            </a:endParaRPr>
          </a:p>
          <a:p>
            <a:endParaRPr lang="it-IT">
              <a:latin typeface="Franklin Gothic Book" panose="020B0503020102020204" pitchFamily="34" charset="0"/>
            </a:endParaRPr>
          </a:p>
        </p:txBody>
      </p:sp>
    </p:spTree>
    <p:extLst>
      <p:ext uri="{BB962C8B-B14F-4D97-AF65-F5344CB8AC3E}">
        <p14:creationId xmlns:p14="http://schemas.microsoft.com/office/powerpoint/2010/main" val="12889041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gradFill>
          <a:gsLst>
            <a:gs pos="8000">
              <a:srgbClr val="F4F7FF"/>
            </a:gs>
            <a:gs pos="68000">
              <a:srgbClr val="6BACB1"/>
            </a:gs>
            <a:gs pos="100000">
              <a:srgbClr val="4C8B90"/>
            </a:gs>
          </a:gsLst>
          <a:path path="circle">
            <a:fillToRect r="100000" b="100000"/>
          </a:path>
          <a:tileRect l="-100000" t="-100000"/>
        </a:gradFill>
        <a:effectLst/>
      </p:bgPr>
    </p:bg>
    <p:spTree>
      <p:nvGrpSpPr>
        <p:cNvPr id="1" name="Shape 522"/>
        <p:cNvGrpSpPr/>
        <p:nvPr/>
      </p:nvGrpSpPr>
      <p:grpSpPr>
        <a:xfrm>
          <a:off x="0" y="0"/>
          <a:ext cx="0" cy="0"/>
          <a:chOff x="0" y="0"/>
          <a:chExt cx="0" cy="0"/>
        </a:xfrm>
      </p:grpSpPr>
      <p:sp>
        <p:nvSpPr>
          <p:cNvPr id="525" name="Google Shape;525;p31"/>
          <p:cNvSpPr txBox="1">
            <a:spLocks noGrp="1"/>
          </p:cNvSpPr>
          <p:nvPr>
            <p:ph type="sldNum" idx="12"/>
          </p:nvPr>
        </p:nvSpPr>
        <p:spPr>
          <a:xfrm>
            <a:off x="11639200" y="6312100"/>
            <a:ext cx="552800" cy="546000"/>
          </a:xfrm>
          <a:prstGeom prst="rect">
            <a:avLst/>
          </a:prstGeom>
        </p:spPr>
        <p:txBody>
          <a:bodyPr spcFirstLastPara="1" wrap="square" lIns="0" tIns="0" rIns="0" bIns="0" anchor="ctr" anchorCtr="0">
            <a:noAutofit/>
          </a:bodyPr>
          <a:lstStyle/>
          <a:p>
            <a:pPr defTabSz="1219170"/>
            <a:fld id="{00000000-1234-1234-1234-123412341234}" type="slidenum">
              <a:rPr lang="en"/>
              <a:pPr defTabSz="1219170"/>
              <a:t>50</a:t>
            </a:fld>
            <a:endParaRPr/>
          </a:p>
        </p:txBody>
      </p:sp>
      <p:sp>
        <p:nvSpPr>
          <p:cNvPr id="2" name="Titolo 1">
            <a:extLst>
              <a:ext uri="{FF2B5EF4-FFF2-40B4-BE49-F238E27FC236}">
                <a16:creationId xmlns:a16="http://schemas.microsoft.com/office/drawing/2014/main" id="{8FA38EA5-6E45-B24E-9108-00D89F4EF720}"/>
              </a:ext>
            </a:extLst>
          </p:cNvPr>
          <p:cNvSpPr txBox="1">
            <a:spLocks/>
          </p:cNvSpPr>
          <p:nvPr/>
        </p:nvSpPr>
        <p:spPr>
          <a:xfrm>
            <a:off x="2703496" y="2829726"/>
            <a:ext cx="6764400" cy="748988"/>
          </a:xfrm>
          <a:prstGeom prst="rect">
            <a:avLst/>
          </a:prstGeom>
        </p:spPr>
        <p:txBody>
          <a:bodyPr>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defTabSz="1219170"/>
            <a:r>
              <a:rPr lang="it-IT" sz="4267" b="1" dirty="0">
                <a:solidFill>
                  <a:srgbClr val="FFFFFF"/>
                </a:solidFill>
                <a:latin typeface="Montserrat" panose="00000500000000000000" pitchFamily="2" charset="0"/>
                <a:ea typeface="Verdana" pitchFamily="34" charset="0"/>
                <a:cs typeface="Poppins" panose="00000500000000000000" pitchFamily="2" charset="0"/>
              </a:rPr>
              <a:t>Grazie per l’attenzione</a:t>
            </a:r>
            <a:endParaRPr lang="it-IT" sz="4267" b="1" dirty="0">
              <a:solidFill>
                <a:srgbClr val="FFFFFF"/>
              </a:solidFill>
              <a:latin typeface="Montserrat" panose="00000500000000000000" pitchFamily="2" charset="0"/>
              <a:cs typeface="Poppins" panose="00000500000000000000" pitchFamily="2" charset="0"/>
            </a:endParaRPr>
          </a:p>
        </p:txBody>
      </p:sp>
      <p:sp>
        <p:nvSpPr>
          <p:cNvPr id="9" name="Rectangle 1">
            <a:extLst>
              <a:ext uri="{FF2B5EF4-FFF2-40B4-BE49-F238E27FC236}">
                <a16:creationId xmlns:a16="http://schemas.microsoft.com/office/drawing/2014/main" id="{44D73C38-7B1D-D15A-AD50-DB9A78F3B3F8}"/>
              </a:ext>
            </a:extLst>
          </p:cNvPr>
          <p:cNvSpPr>
            <a:spLocks noChangeArrowheads="1"/>
          </p:cNvSpPr>
          <p:nvPr/>
        </p:nvSpPr>
        <p:spPr bwMode="auto">
          <a:xfrm>
            <a:off x="479703" y="6275640"/>
            <a:ext cx="8297859" cy="410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1920" tIns="60960" rIns="121920" bIns="60960" numCol="1" anchor="ctr" anchorCtr="0" compatLnSpc="1">
            <a:prstTxWarp prst="textNoShape">
              <a:avLst/>
            </a:prstTxWarp>
            <a:spAutoFit/>
          </a:bodyPr>
          <a:lstStyle/>
          <a:p>
            <a:pPr defTabSz="1219170" eaLnBrk="0" fontAlgn="base" hangingPunct="0">
              <a:buClr>
                <a:srgbClr val="252831"/>
              </a:buClr>
              <a:buSzPts val="2800"/>
            </a:pPr>
            <a:r>
              <a:rPr lang="it-IT" altLang="it-IT" sz="933" dirty="0">
                <a:solidFill>
                  <a:srgbClr val="FFFFFF"/>
                </a:solidFill>
                <a:latin typeface="Poppins" panose="00000500000000000000" pitchFamily="2" charset="0"/>
                <a:ea typeface="PT Sans"/>
                <a:cs typeface="Poppins" panose="00000500000000000000" pitchFamily="2" charset="0"/>
                <a:sym typeface="PT Sans"/>
              </a:rPr>
              <a:t>Rapporti con il Consiglio regionale, Urbanistica, Pianificazione territoriale, Demanio marittimo e Tutela del Paesaggio, Politiche abitative ed Edilizia, Attività estrattive, Rapporti con i lavoratori transfrontalieri, Formazione, Orientamento, Programmi comunitari di competenza</a:t>
            </a:r>
          </a:p>
        </p:txBody>
      </p:sp>
      <p:cxnSp>
        <p:nvCxnSpPr>
          <p:cNvPr id="10" name="Connettore diritto 9">
            <a:extLst>
              <a:ext uri="{FF2B5EF4-FFF2-40B4-BE49-F238E27FC236}">
                <a16:creationId xmlns:a16="http://schemas.microsoft.com/office/drawing/2014/main" id="{3DEF77BB-B926-0F03-0754-3C0E03D76025}"/>
              </a:ext>
            </a:extLst>
          </p:cNvPr>
          <p:cNvCxnSpPr>
            <a:cxnSpLocks/>
          </p:cNvCxnSpPr>
          <p:nvPr/>
        </p:nvCxnSpPr>
        <p:spPr>
          <a:xfrm>
            <a:off x="9051380" y="6091148"/>
            <a:ext cx="0" cy="63791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 name="Google Shape;8;p1">
            <a:extLst>
              <a:ext uri="{FF2B5EF4-FFF2-40B4-BE49-F238E27FC236}">
                <a16:creationId xmlns:a16="http://schemas.microsoft.com/office/drawing/2014/main" id="{E6C389CD-FE53-6F89-841C-FB61D72E82E0}"/>
              </a:ext>
            </a:extLst>
          </p:cNvPr>
          <p:cNvSpPr txBox="1">
            <a:spLocks/>
          </p:cNvSpPr>
          <p:nvPr/>
        </p:nvSpPr>
        <p:spPr>
          <a:xfrm>
            <a:off x="-2299" y="6299792"/>
            <a:ext cx="552800" cy="546000"/>
          </a:xfrm>
          <a:prstGeom prst="rect">
            <a:avLst/>
          </a:prstGeom>
          <a:noFill/>
          <a:ln>
            <a:noFill/>
          </a:ln>
        </p:spPr>
        <p:txBody>
          <a:bodyPr spcFirstLastPara="1" wrap="square" lIns="0" tIns="0" rIns="0" bIns="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Font typeface="Arial"/>
              <a:buNone/>
              <a:defRPr sz="700" b="0" i="0" u="none" strike="noStrike" cap="none">
                <a:solidFill>
                  <a:schemeClr val="dk2"/>
                </a:solidFill>
                <a:latin typeface="Montserrat Light"/>
                <a:ea typeface="Montserrat Light"/>
                <a:cs typeface="Montserrat Light"/>
                <a:sym typeface="Montserrat Light"/>
              </a:defRPr>
            </a:lvl1pPr>
            <a:lvl2pPr marR="0" lvl="1" algn="ctr" rtl="0">
              <a:lnSpc>
                <a:spcPct val="100000"/>
              </a:lnSpc>
              <a:spcBef>
                <a:spcPts val="0"/>
              </a:spcBef>
              <a:spcAft>
                <a:spcPts val="0"/>
              </a:spcAft>
              <a:buClr>
                <a:srgbClr val="000000"/>
              </a:buClr>
              <a:buFont typeface="Arial"/>
              <a:buNone/>
              <a:defRPr sz="1300" b="0" i="0" u="none" strike="noStrike" cap="none">
                <a:solidFill>
                  <a:schemeClr val="dk2"/>
                </a:solidFill>
                <a:latin typeface="Montserrat Light"/>
                <a:ea typeface="Montserrat Light"/>
                <a:cs typeface="Montserrat Light"/>
                <a:sym typeface="Montserrat Light"/>
              </a:defRPr>
            </a:lvl2pPr>
            <a:lvl3pPr marR="0" lvl="2" algn="ctr" rtl="0">
              <a:lnSpc>
                <a:spcPct val="100000"/>
              </a:lnSpc>
              <a:spcBef>
                <a:spcPts val="0"/>
              </a:spcBef>
              <a:spcAft>
                <a:spcPts val="0"/>
              </a:spcAft>
              <a:buClr>
                <a:srgbClr val="000000"/>
              </a:buClr>
              <a:buFont typeface="Arial"/>
              <a:buNone/>
              <a:defRPr sz="1300" b="0" i="0" u="none" strike="noStrike" cap="none">
                <a:solidFill>
                  <a:schemeClr val="dk2"/>
                </a:solidFill>
                <a:latin typeface="Montserrat Light"/>
                <a:ea typeface="Montserrat Light"/>
                <a:cs typeface="Montserrat Light"/>
                <a:sym typeface="Montserrat Light"/>
              </a:defRPr>
            </a:lvl3pPr>
            <a:lvl4pPr marR="0" lvl="3" algn="ctr" rtl="0">
              <a:lnSpc>
                <a:spcPct val="100000"/>
              </a:lnSpc>
              <a:spcBef>
                <a:spcPts val="0"/>
              </a:spcBef>
              <a:spcAft>
                <a:spcPts val="0"/>
              </a:spcAft>
              <a:buClr>
                <a:srgbClr val="000000"/>
              </a:buClr>
              <a:buFont typeface="Arial"/>
              <a:buNone/>
              <a:defRPr sz="1300" b="0" i="0" u="none" strike="noStrike" cap="none">
                <a:solidFill>
                  <a:schemeClr val="dk2"/>
                </a:solidFill>
                <a:latin typeface="Montserrat Light"/>
                <a:ea typeface="Montserrat Light"/>
                <a:cs typeface="Montserrat Light"/>
                <a:sym typeface="Montserrat Light"/>
              </a:defRPr>
            </a:lvl4pPr>
            <a:lvl5pPr marR="0" lvl="4" algn="ctr" rtl="0">
              <a:lnSpc>
                <a:spcPct val="100000"/>
              </a:lnSpc>
              <a:spcBef>
                <a:spcPts val="0"/>
              </a:spcBef>
              <a:spcAft>
                <a:spcPts val="0"/>
              </a:spcAft>
              <a:buClr>
                <a:srgbClr val="000000"/>
              </a:buClr>
              <a:buFont typeface="Arial"/>
              <a:buNone/>
              <a:defRPr sz="1300" b="0" i="0" u="none" strike="noStrike" cap="none">
                <a:solidFill>
                  <a:schemeClr val="dk2"/>
                </a:solidFill>
                <a:latin typeface="Montserrat Light"/>
                <a:ea typeface="Montserrat Light"/>
                <a:cs typeface="Montserrat Light"/>
                <a:sym typeface="Montserrat Light"/>
              </a:defRPr>
            </a:lvl5pPr>
            <a:lvl6pPr marR="0" lvl="5" algn="ctr" rtl="0">
              <a:lnSpc>
                <a:spcPct val="100000"/>
              </a:lnSpc>
              <a:spcBef>
                <a:spcPts val="0"/>
              </a:spcBef>
              <a:spcAft>
                <a:spcPts val="0"/>
              </a:spcAft>
              <a:buClr>
                <a:srgbClr val="000000"/>
              </a:buClr>
              <a:buFont typeface="Arial"/>
              <a:buNone/>
              <a:defRPr sz="1300" b="0" i="0" u="none" strike="noStrike" cap="none">
                <a:solidFill>
                  <a:schemeClr val="dk2"/>
                </a:solidFill>
                <a:latin typeface="Montserrat Light"/>
                <a:ea typeface="Montserrat Light"/>
                <a:cs typeface="Montserrat Light"/>
                <a:sym typeface="Montserrat Light"/>
              </a:defRPr>
            </a:lvl6pPr>
            <a:lvl7pPr marR="0" lvl="6" algn="ctr" rtl="0">
              <a:lnSpc>
                <a:spcPct val="100000"/>
              </a:lnSpc>
              <a:spcBef>
                <a:spcPts val="0"/>
              </a:spcBef>
              <a:spcAft>
                <a:spcPts val="0"/>
              </a:spcAft>
              <a:buClr>
                <a:srgbClr val="000000"/>
              </a:buClr>
              <a:buFont typeface="Arial"/>
              <a:buNone/>
              <a:defRPr sz="1300" b="0" i="0" u="none" strike="noStrike" cap="none">
                <a:solidFill>
                  <a:schemeClr val="dk2"/>
                </a:solidFill>
                <a:latin typeface="Montserrat Light"/>
                <a:ea typeface="Montserrat Light"/>
                <a:cs typeface="Montserrat Light"/>
                <a:sym typeface="Montserrat Light"/>
              </a:defRPr>
            </a:lvl7pPr>
            <a:lvl8pPr marR="0" lvl="7" algn="ctr" rtl="0">
              <a:lnSpc>
                <a:spcPct val="100000"/>
              </a:lnSpc>
              <a:spcBef>
                <a:spcPts val="0"/>
              </a:spcBef>
              <a:spcAft>
                <a:spcPts val="0"/>
              </a:spcAft>
              <a:buClr>
                <a:srgbClr val="000000"/>
              </a:buClr>
              <a:buFont typeface="Arial"/>
              <a:buNone/>
              <a:defRPr sz="1300" b="0" i="0" u="none" strike="noStrike" cap="none">
                <a:solidFill>
                  <a:schemeClr val="dk2"/>
                </a:solidFill>
                <a:latin typeface="Montserrat Light"/>
                <a:ea typeface="Montserrat Light"/>
                <a:cs typeface="Montserrat Light"/>
                <a:sym typeface="Montserrat Light"/>
              </a:defRPr>
            </a:lvl8pPr>
            <a:lvl9pPr marR="0" lvl="8" algn="ctr" rtl="0">
              <a:lnSpc>
                <a:spcPct val="100000"/>
              </a:lnSpc>
              <a:spcBef>
                <a:spcPts val="0"/>
              </a:spcBef>
              <a:spcAft>
                <a:spcPts val="0"/>
              </a:spcAft>
              <a:buClr>
                <a:srgbClr val="000000"/>
              </a:buClr>
              <a:buFont typeface="Arial"/>
              <a:buNone/>
              <a:defRPr sz="1300" b="0" i="0" u="none" strike="noStrike" cap="none">
                <a:solidFill>
                  <a:schemeClr val="dk2"/>
                </a:solidFill>
                <a:latin typeface="Montserrat Light"/>
                <a:ea typeface="Montserrat Light"/>
                <a:cs typeface="Montserrat Light"/>
                <a:sym typeface="Montserrat Light"/>
              </a:defRPr>
            </a:lvl9pPr>
          </a:lstStyle>
          <a:p>
            <a:pPr defTabSz="1219170"/>
            <a:fld id="{00000000-1234-1234-1234-123412341234}" type="slidenum">
              <a:rPr lang="it-IT" sz="933">
                <a:solidFill>
                  <a:srgbClr val="FFFFFF"/>
                </a:solidFill>
              </a:rPr>
              <a:pPr defTabSz="1219170"/>
              <a:t>50</a:t>
            </a:fld>
            <a:endParaRPr lang="it-IT" sz="933" dirty="0">
              <a:solidFill>
                <a:srgbClr val="FFFF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olo 1">
            <a:extLst>
              <a:ext uri="{FF2B5EF4-FFF2-40B4-BE49-F238E27FC236}">
                <a16:creationId xmlns:a16="http://schemas.microsoft.com/office/drawing/2014/main" id="{A408D2E0-B695-39F1-ADFB-6485D4EB5C4F}"/>
              </a:ext>
            </a:extLst>
          </p:cNvPr>
          <p:cNvSpPr>
            <a:spLocks noGrp="1"/>
          </p:cNvSpPr>
          <p:nvPr>
            <p:ph type="title"/>
          </p:nvPr>
        </p:nvSpPr>
        <p:spPr>
          <a:xfrm>
            <a:off x="291704" y="210207"/>
            <a:ext cx="9265452" cy="434410"/>
          </a:xfrm>
        </p:spPr>
        <p:txBody>
          <a:bodyPr>
            <a:normAutofit/>
          </a:bodyPr>
          <a:lstStyle/>
          <a:p>
            <a:r>
              <a:rPr lang="it-IT" sz="2400">
                <a:solidFill>
                  <a:schemeClr val="tx2">
                    <a:lumMod val="25000"/>
                  </a:schemeClr>
                </a:solidFill>
              </a:rPr>
              <a:t>2. ATTIVITA’ EDILIZIA LIBERA</a:t>
            </a:r>
          </a:p>
        </p:txBody>
      </p:sp>
      <p:sp>
        <p:nvSpPr>
          <p:cNvPr id="13" name="CasellaDiTesto 12">
            <a:extLst>
              <a:ext uri="{FF2B5EF4-FFF2-40B4-BE49-F238E27FC236}">
                <a16:creationId xmlns:a16="http://schemas.microsoft.com/office/drawing/2014/main" id="{C91640C6-82A6-DFC8-FE6F-954CF4C95E85}"/>
              </a:ext>
            </a:extLst>
          </p:cNvPr>
          <p:cNvSpPr txBox="1"/>
          <p:nvPr/>
        </p:nvSpPr>
        <p:spPr>
          <a:xfrm>
            <a:off x="289035" y="723233"/>
            <a:ext cx="5654566" cy="369332"/>
          </a:xfrm>
          <a:prstGeom prst="rect">
            <a:avLst/>
          </a:prstGeom>
          <a:noFill/>
        </p:spPr>
        <p:txBody>
          <a:bodyPr wrap="square" rtlCol="0">
            <a:spAutoFit/>
          </a:bodyPr>
          <a:lstStyle/>
          <a:p>
            <a:r>
              <a:rPr lang="it-IT" sz="1800" b="1">
                <a:solidFill>
                  <a:schemeClr val="tx2">
                    <a:lumMod val="25000"/>
                  </a:schemeClr>
                </a:solidFill>
                <a:latin typeface="Poppins" panose="00000500000000000000" pitchFamily="2" charset="0"/>
                <a:cs typeface="Poppins" panose="00000500000000000000" pitchFamily="2" charset="0"/>
              </a:rPr>
              <a:t>2.1. Realizzazione di VEPA nei porticati</a:t>
            </a:r>
          </a:p>
        </p:txBody>
      </p:sp>
      <p:sp>
        <p:nvSpPr>
          <p:cNvPr id="2" name="CasellaDiTesto 1">
            <a:extLst>
              <a:ext uri="{FF2B5EF4-FFF2-40B4-BE49-F238E27FC236}">
                <a16:creationId xmlns:a16="http://schemas.microsoft.com/office/drawing/2014/main" id="{FC7D07E5-7E45-5950-74CC-7B5D1549ED36}"/>
              </a:ext>
            </a:extLst>
          </p:cNvPr>
          <p:cNvSpPr txBox="1"/>
          <p:nvPr/>
        </p:nvSpPr>
        <p:spPr>
          <a:xfrm>
            <a:off x="3540642" y="1092565"/>
            <a:ext cx="8463516" cy="3477875"/>
          </a:xfrm>
          <a:prstGeom prst="rect">
            <a:avLst/>
          </a:prstGeom>
          <a:noFill/>
        </p:spPr>
        <p:txBody>
          <a:bodyPr wrap="square" rtlCol="0">
            <a:spAutoFit/>
          </a:bodyPr>
          <a:lstStyle/>
          <a:p>
            <a:pPr marL="67945" marR="60325" algn="just"/>
            <a:endParaRPr lang="it-IT" sz="1400">
              <a:effectLst/>
              <a:latin typeface="Franklin Gothic Book" panose="020B0503020102020204" pitchFamily="34" charset="0"/>
              <a:ea typeface="Times New Roman" panose="02020603050405020304" pitchFamily="18" charset="0"/>
              <a:cs typeface="Times New Roman" panose="02020603050405020304" pitchFamily="18" charset="0"/>
            </a:endParaRPr>
          </a:p>
          <a:p>
            <a:pPr marL="67945" marR="60325" algn="just"/>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Allo</a:t>
            </a:r>
            <a:r>
              <a:rPr lang="it-IT" sz="1600" spc="-2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scopo</a:t>
            </a:r>
            <a:r>
              <a:rPr lang="it-IT" sz="1600" spc="-2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di</a:t>
            </a:r>
            <a:r>
              <a:rPr lang="it-IT" sz="1600" spc="-15">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soddisfare</a:t>
            </a:r>
            <a:r>
              <a:rPr lang="it-IT" sz="1600" spc="-3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questi</a:t>
            </a:r>
            <a:r>
              <a:rPr lang="it-IT" sz="1600" spc="-15">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precisi</a:t>
            </a:r>
            <a:r>
              <a:rPr lang="it-IT" sz="1600" spc="-25">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requisiti,</a:t>
            </a:r>
            <a:r>
              <a:rPr lang="it-IT" sz="1600" spc="-35">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indispensabili</a:t>
            </a:r>
            <a:r>
              <a:rPr lang="it-IT" sz="1600" spc="-15">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affinché</a:t>
            </a:r>
            <a:r>
              <a:rPr lang="it-IT" sz="1600" spc="-3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questi manufatti siano</a:t>
            </a:r>
            <a:r>
              <a:rPr lang="it-IT" sz="1600" spc="-15">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realizzabili</a:t>
            </a:r>
            <a:r>
              <a:rPr lang="it-IT" sz="1600" spc="-1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come</a:t>
            </a:r>
            <a:r>
              <a:rPr lang="it-IT" sz="1600" spc="-15">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attività</a:t>
            </a:r>
            <a:r>
              <a:rPr lang="it-IT" sz="1600" spc="-15">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edilizia</a:t>
            </a:r>
            <a:r>
              <a:rPr lang="it-IT" sz="1600" spc="-5">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libera,</a:t>
            </a:r>
            <a:r>
              <a:rPr lang="it-IT" sz="1600" spc="-5">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si</a:t>
            </a:r>
            <a:r>
              <a:rPr lang="it-IT" sz="1600" spc="-1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ritiene</a:t>
            </a:r>
            <a:r>
              <a:rPr lang="it-IT" sz="1600" spc="-15">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che </a:t>
            </a:r>
            <a:r>
              <a:rPr lang="it-IT" sz="1600" b="1">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non</a:t>
            </a:r>
            <a:r>
              <a:rPr lang="it-IT" sz="1600" b="1" spc="-1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b="1">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sia sufficiente la mera possibilità dello smontaggio delle</a:t>
            </a:r>
            <a:r>
              <a:rPr lang="it-IT" sz="1600" b="1" spc="-1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b="1">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strutture realizzate</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b="1">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ma al contrario che debba essere evidente, anche attraverso la soluzione tecnologica utilizzata, la loro caratteristica di strutture leggere, non stabili, agevolmente amovibili.</a:t>
            </a:r>
            <a:endParaRPr lang="it-IT" sz="1600">
              <a:effectLst/>
              <a:latin typeface="Franklin Gothic Book" panose="020B0503020102020204" pitchFamily="34" charset="0"/>
              <a:ea typeface="Times New Roman" panose="02020603050405020304" pitchFamily="18" charset="0"/>
              <a:cs typeface="Times New Roman" panose="02020603050405020304" pitchFamily="18" charset="0"/>
            </a:endParaRPr>
          </a:p>
          <a:p>
            <a:pPr marL="67945" marR="60325" algn="just"/>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Secondo quanto evidenziato nella stessa descrizione legislativa della fattispecie</a:t>
            </a:r>
            <a:r>
              <a:rPr lang="it-IT" sz="1600" spc="-7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concreta</a:t>
            </a:r>
            <a:r>
              <a:rPr lang="it-IT" sz="1600" spc="-7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si</a:t>
            </a:r>
            <a:r>
              <a:rPr lang="it-IT" sz="1600" spc="-7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evidenzia</a:t>
            </a:r>
            <a:r>
              <a:rPr lang="it-IT" sz="1600" spc="-65">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che</a:t>
            </a:r>
            <a:r>
              <a:rPr lang="it-IT" sz="1600" spc="-7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dette</a:t>
            </a:r>
            <a:r>
              <a:rPr lang="it-IT" sz="1600" spc="-7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vetrate</a:t>
            </a:r>
            <a:r>
              <a:rPr lang="it-IT" sz="1600" spc="-7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devono</a:t>
            </a:r>
            <a:r>
              <a:rPr lang="it-IT" sz="1600" spc="-65">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assolvere</a:t>
            </a:r>
            <a:r>
              <a:rPr lang="it-IT" sz="1600" spc="-7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a</a:t>
            </a:r>
            <a:r>
              <a:rPr lang="it-IT" sz="1600" spc="-7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a:t>
            </a:r>
            <a:r>
              <a:rPr lang="it-IT" sz="1600" b="1" i="1">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funzioni temporanee</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a:t>
            </a:r>
            <a:r>
              <a:rPr lang="it-IT" sz="1600" spc="-7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(di</a:t>
            </a:r>
            <a:r>
              <a:rPr lang="it-IT" sz="1600" spc="-7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protezione</a:t>
            </a:r>
            <a:r>
              <a:rPr lang="it-IT" sz="1600" spc="-7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dagli</a:t>
            </a:r>
            <a:r>
              <a:rPr lang="it-IT" sz="1600" spc="-65">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agenti</a:t>
            </a:r>
            <a:r>
              <a:rPr lang="it-IT" sz="1600" spc="-7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atmosferici,</a:t>
            </a:r>
            <a:r>
              <a:rPr lang="it-IT" sz="1600" spc="-7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ecc.)</a:t>
            </a:r>
            <a:r>
              <a:rPr lang="it-IT" sz="1600" spc="-7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di</a:t>
            </a:r>
            <a:r>
              <a:rPr lang="it-IT" sz="1600" spc="-65">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a:t>
            </a:r>
            <a:r>
              <a:rPr lang="it-IT" sz="1600" b="1" i="1">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miglioramento</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(delle prestazioni acustiche), di “</a:t>
            </a:r>
            <a:r>
              <a:rPr lang="it-IT" sz="1600" b="1" i="1">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riduzione</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(delle dispersioni termiche), di “</a:t>
            </a:r>
            <a:r>
              <a:rPr lang="it-IT" sz="1600" b="1" i="1">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parziale impermeabilizzazione</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(dalle acque meteoriche), </a:t>
            </a:r>
            <a:r>
              <a:rPr lang="it-IT" sz="1600" b="1" u="sng">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tutte</a:t>
            </a:r>
            <a:r>
              <a:rPr lang="it-IT" sz="1600" b="1">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b="1" u="sng">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aggettivazioni che evidenziano - si ripete - che si debba trattare di</a:t>
            </a:r>
            <a:r>
              <a:rPr lang="it-IT" sz="1600" b="1">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b="1" u="sng">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manufatti leggeri, non stabili e agevolmente amovibili, che non</a:t>
            </a:r>
            <a:r>
              <a:rPr lang="it-IT" sz="1600" b="1">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b="1" u="sng">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comportino la realizzazione di volumi e superfici che abbiano le</a:t>
            </a:r>
            <a:r>
              <a:rPr lang="it-IT" sz="1600" b="1">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b="1" u="sng">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prestazioni dei locali abitativi.</a:t>
            </a:r>
            <a:endParaRPr lang="it-IT" sz="1600">
              <a:effectLst/>
              <a:latin typeface="Franklin Gothic Book" panose="020B0503020102020204" pitchFamily="34" charset="0"/>
              <a:ea typeface="Times New Roman" panose="02020603050405020304" pitchFamily="18" charset="0"/>
              <a:cs typeface="Times New Roman" panose="02020603050405020304" pitchFamily="18" charset="0"/>
            </a:endParaRPr>
          </a:p>
          <a:p>
            <a:endParaRPr lang="it-IT"/>
          </a:p>
        </p:txBody>
      </p:sp>
      <p:sp>
        <p:nvSpPr>
          <p:cNvPr id="3" name="CasellaDiTesto 2">
            <a:extLst>
              <a:ext uri="{FF2B5EF4-FFF2-40B4-BE49-F238E27FC236}">
                <a16:creationId xmlns:a16="http://schemas.microsoft.com/office/drawing/2014/main" id="{CFC4DCD3-1252-E16B-F2D5-89C64496D0EB}"/>
              </a:ext>
            </a:extLst>
          </p:cNvPr>
          <p:cNvSpPr txBox="1"/>
          <p:nvPr/>
        </p:nvSpPr>
        <p:spPr>
          <a:xfrm>
            <a:off x="3720531" y="4695222"/>
            <a:ext cx="8103738" cy="646331"/>
          </a:xfrm>
          <a:prstGeom prst="rect">
            <a:avLst/>
          </a:prstGeom>
          <a:ln>
            <a:solidFill>
              <a:srgbClr val="A5002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R="60325" lvl="0" algn="just">
              <a:spcBef>
                <a:spcPts val="1255"/>
              </a:spcBef>
              <a:spcAft>
                <a:spcPts val="0"/>
              </a:spcAft>
              <a:buSzPts val="1100"/>
              <a:tabLst>
                <a:tab pos="231140" algn="l"/>
              </a:tabLst>
            </a:pPr>
            <a:r>
              <a:rPr lang="it-IT" sz="1800" b="1">
                <a:solidFill>
                  <a:srgbClr val="A50021"/>
                </a:solidFill>
                <a:latin typeface="Franklin Gothic Book" panose="020B0503020102020204" pitchFamily="34" charset="0"/>
              </a:rPr>
              <a:t>Tale disciplina trova diretta applicazione in quanto la normativa  regionale nulla dispone al riguardo.</a:t>
            </a:r>
          </a:p>
        </p:txBody>
      </p:sp>
    </p:spTree>
    <p:extLst>
      <p:ext uri="{BB962C8B-B14F-4D97-AF65-F5344CB8AC3E}">
        <p14:creationId xmlns:p14="http://schemas.microsoft.com/office/powerpoint/2010/main" val="2909317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B943FEAF-E61E-1C5F-22BC-7153B85E08CC}"/>
              </a:ext>
            </a:extLst>
          </p:cNvPr>
          <p:cNvSpPr>
            <a:spLocks noGrp="1"/>
          </p:cNvSpPr>
          <p:nvPr>
            <p:ph type="body" idx="1"/>
          </p:nvPr>
        </p:nvSpPr>
        <p:spPr>
          <a:xfrm>
            <a:off x="291704" y="1322285"/>
            <a:ext cx="3376529" cy="3600037"/>
          </a:xfrm>
        </p:spPr>
        <p:style>
          <a:lnRef idx="1">
            <a:schemeClr val="accent1"/>
          </a:lnRef>
          <a:fillRef idx="3">
            <a:schemeClr val="accent1"/>
          </a:fillRef>
          <a:effectRef idx="2">
            <a:schemeClr val="accent1"/>
          </a:effectRef>
          <a:fontRef idx="minor">
            <a:schemeClr val="lt1"/>
          </a:fontRef>
        </p:style>
        <p:txBody>
          <a:bodyPr/>
          <a:lstStyle/>
          <a:p>
            <a:r>
              <a:rPr lang="it-IT" sz="1100" b="0" i="1">
                <a:latin typeface="+mn-lt"/>
              </a:rPr>
              <a:t>Art. 6 del DPR n. 380/2001 Attività edilizia libera</a:t>
            </a:r>
          </a:p>
          <a:p>
            <a:r>
              <a:rPr lang="it-IT" sz="1100" b="0" i="1">
                <a:latin typeface="+mn-lt"/>
              </a:rPr>
              <a:t>b-ter) le opere di protezione dal sole e dagli agenti atmosferici la cui struttura principale sia costituita da tende, tende da sole, tende da esterno, tende a pergola, anche bioclimatiche, con telo retrattile, anche impermeabile, ovvero con elementi di protezione solare mobili o regolabili, e che sia addossata o annessa agli immobili o alle unità immobiliari, anche con strutture fisse necessarie al sostegno e all’estensione dell’opera. In ogni caso, le opere di cui alla presente lettera non possono determinare la creazione di uno spazio stabilmente chiuso, con conseguente variazione di volumi e di superfici, devono avere caratteristiche tecnico-costruttive e profilo estetico tali da ridurre al minimo l’impatto visivo e l’ingombro apparente e devono armonizzarsi alle preesistenti linee architettoniche;”</a:t>
            </a:r>
          </a:p>
        </p:txBody>
      </p:sp>
      <p:sp>
        <p:nvSpPr>
          <p:cNvPr id="5" name="Segnaposto testo 4">
            <a:extLst>
              <a:ext uri="{FF2B5EF4-FFF2-40B4-BE49-F238E27FC236}">
                <a16:creationId xmlns:a16="http://schemas.microsoft.com/office/drawing/2014/main" id="{FD12942F-2EF9-EB5D-774D-32D413592444}"/>
              </a:ext>
            </a:extLst>
          </p:cNvPr>
          <p:cNvSpPr>
            <a:spLocks noGrp="1"/>
          </p:cNvSpPr>
          <p:nvPr>
            <p:ph type="body" sz="quarter" idx="3"/>
          </p:nvPr>
        </p:nvSpPr>
        <p:spPr>
          <a:xfrm>
            <a:off x="3965944" y="1168117"/>
            <a:ext cx="8027582" cy="4082903"/>
          </a:xfrm>
        </p:spPr>
        <p:txBody>
          <a:bodyPr/>
          <a:lstStyle/>
          <a:p>
            <a:r>
              <a:rPr lang="it-IT" sz="1600" b="0">
                <a:solidFill>
                  <a:srgbClr val="000000"/>
                </a:solidFill>
                <a:effectLst/>
                <a:latin typeface="Franklin Gothic Book" panose="020B0503020102020204" pitchFamily="34" charset="0"/>
                <a:ea typeface="Times New Roman" panose="02020603050405020304" pitchFamily="18" charset="0"/>
              </a:rPr>
              <a:t>L’elenco degli interventi in regime di edilizia libera viene arricchito con l’introduzione della realizzazione di </a:t>
            </a:r>
            <a:r>
              <a:rPr lang="it-IT" sz="1600">
                <a:solidFill>
                  <a:srgbClr val="000000"/>
                </a:solidFill>
                <a:effectLst/>
                <a:latin typeface="Franklin Gothic Book" panose="020B0503020102020204" pitchFamily="34" charset="0"/>
                <a:ea typeface="Times New Roman" panose="02020603050405020304" pitchFamily="18" charset="0"/>
              </a:rPr>
              <a:t>opere di protezione dal </a:t>
            </a:r>
            <a:r>
              <a:rPr lang="it-IT" sz="1600" spc="-10">
                <a:solidFill>
                  <a:srgbClr val="000000"/>
                </a:solidFill>
                <a:effectLst/>
                <a:latin typeface="Franklin Gothic Book" panose="020B0503020102020204" pitchFamily="34" charset="0"/>
                <a:ea typeface="Times New Roman" panose="02020603050405020304" pitchFamily="18" charset="0"/>
              </a:rPr>
              <a:t>sole</a:t>
            </a:r>
            <a:r>
              <a:rPr lang="it-IT" sz="1600" spc="-15">
                <a:solidFill>
                  <a:srgbClr val="000000"/>
                </a:solidFill>
                <a:effectLst/>
                <a:latin typeface="Franklin Gothic Book" panose="020B0503020102020204" pitchFamily="34" charset="0"/>
                <a:ea typeface="Times New Roman" panose="02020603050405020304" pitchFamily="18" charset="0"/>
              </a:rPr>
              <a:t> </a:t>
            </a:r>
            <a:r>
              <a:rPr lang="it-IT" sz="1600" spc="-10">
                <a:solidFill>
                  <a:srgbClr val="000000"/>
                </a:solidFill>
                <a:effectLst/>
                <a:latin typeface="Franklin Gothic Book" panose="020B0503020102020204" pitchFamily="34" charset="0"/>
                <a:ea typeface="Times New Roman" panose="02020603050405020304" pitchFamily="18" charset="0"/>
              </a:rPr>
              <a:t>e dagli</a:t>
            </a:r>
            <a:r>
              <a:rPr lang="it-IT" sz="1600" spc="-70">
                <a:solidFill>
                  <a:srgbClr val="000000"/>
                </a:solidFill>
                <a:effectLst/>
                <a:latin typeface="Franklin Gothic Book" panose="020B0503020102020204" pitchFamily="34" charset="0"/>
                <a:ea typeface="Times New Roman" panose="02020603050405020304" pitchFamily="18" charset="0"/>
              </a:rPr>
              <a:t> </a:t>
            </a:r>
            <a:r>
              <a:rPr lang="it-IT" sz="1600" spc="-10">
                <a:solidFill>
                  <a:srgbClr val="000000"/>
                </a:solidFill>
                <a:effectLst/>
                <a:latin typeface="Franklin Gothic Book" panose="020B0503020102020204" pitchFamily="34" charset="0"/>
                <a:ea typeface="Times New Roman" panose="02020603050405020304" pitchFamily="18" charset="0"/>
              </a:rPr>
              <a:t>agenti</a:t>
            </a:r>
            <a:r>
              <a:rPr lang="it-IT" sz="1600" spc="-70">
                <a:solidFill>
                  <a:srgbClr val="000000"/>
                </a:solidFill>
                <a:effectLst/>
                <a:latin typeface="Franklin Gothic Book" panose="020B0503020102020204" pitchFamily="34" charset="0"/>
                <a:ea typeface="Times New Roman" panose="02020603050405020304" pitchFamily="18" charset="0"/>
              </a:rPr>
              <a:t> </a:t>
            </a:r>
            <a:r>
              <a:rPr lang="it-IT" sz="1600" spc="-10">
                <a:solidFill>
                  <a:srgbClr val="000000"/>
                </a:solidFill>
                <a:effectLst/>
                <a:latin typeface="Franklin Gothic Book" panose="020B0503020102020204" pitchFamily="34" charset="0"/>
                <a:ea typeface="Times New Roman" panose="02020603050405020304" pitchFamily="18" charset="0"/>
              </a:rPr>
              <a:t>atmosferici</a:t>
            </a:r>
            <a:r>
              <a:rPr lang="it-IT" sz="1600" spc="-5">
                <a:solidFill>
                  <a:srgbClr val="000000"/>
                </a:solidFill>
                <a:effectLst/>
                <a:latin typeface="Franklin Gothic Book" panose="020B0503020102020204" pitchFamily="34" charset="0"/>
                <a:ea typeface="Times New Roman" panose="02020603050405020304" pitchFamily="18" charset="0"/>
              </a:rPr>
              <a:t> </a:t>
            </a:r>
            <a:r>
              <a:rPr lang="it-IT" sz="1600" spc="-10">
                <a:solidFill>
                  <a:srgbClr val="000000"/>
                </a:solidFill>
                <a:effectLst/>
                <a:latin typeface="Franklin Gothic Book" panose="020B0503020102020204" pitchFamily="34" charset="0"/>
                <a:ea typeface="Times New Roman" panose="02020603050405020304" pitchFamily="18" charset="0"/>
              </a:rPr>
              <a:t>anche</a:t>
            </a:r>
            <a:r>
              <a:rPr lang="it-IT" sz="1600" spc="-15">
                <a:solidFill>
                  <a:srgbClr val="000000"/>
                </a:solidFill>
                <a:effectLst/>
                <a:latin typeface="Franklin Gothic Book" panose="020B0503020102020204" pitchFamily="34" charset="0"/>
                <a:ea typeface="Times New Roman" panose="02020603050405020304" pitchFamily="18" charset="0"/>
              </a:rPr>
              <a:t> </a:t>
            </a:r>
            <a:r>
              <a:rPr lang="it-IT" sz="1600" spc="-10">
                <a:solidFill>
                  <a:srgbClr val="000000"/>
                </a:solidFill>
                <a:effectLst/>
                <a:latin typeface="Franklin Gothic Book" panose="020B0503020102020204" pitchFamily="34" charset="0"/>
                <a:ea typeface="Times New Roman" panose="02020603050405020304" pitchFamily="18" charset="0"/>
              </a:rPr>
              <a:t>bioclimatiche</a:t>
            </a:r>
            <a:r>
              <a:rPr lang="it-IT" sz="1600" b="0" spc="-10">
                <a:solidFill>
                  <a:srgbClr val="000000"/>
                </a:solidFill>
                <a:effectLst/>
                <a:latin typeface="Franklin Gothic Book" panose="020B0503020102020204" pitchFamily="34" charset="0"/>
                <a:ea typeface="Times New Roman" panose="02020603050405020304" pitchFamily="18" charset="0"/>
              </a:rPr>
              <a:t>,</a:t>
            </a:r>
            <a:r>
              <a:rPr lang="it-IT" sz="1600" b="0" spc="-5">
                <a:solidFill>
                  <a:srgbClr val="000000"/>
                </a:solidFill>
                <a:effectLst/>
                <a:latin typeface="Franklin Gothic Book" panose="020B0503020102020204" pitchFamily="34" charset="0"/>
                <a:ea typeface="Times New Roman" panose="02020603050405020304" pitchFamily="18" charset="0"/>
              </a:rPr>
              <a:t> </a:t>
            </a:r>
            <a:r>
              <a:rPr lang="it-IT" sz="1600" b="0" spc="-25">
                <a:solidFill>
                  <a:srgbClr val="000000"/>
                </a:solidFill>
                <a:effectLst/>
                <a:latin typeface="Franklin Gothic Book" panose="020B0503020102020204" pitchFamily="34" charset="0"/>
                <a:ea typeface="Times New Roman" panose="02020603050405020304" pitchFamily="18" charset="0"/>
              </a:rPr>
              <a:t>la </a:t>
            </a:r>
            <a:r>
              <a:rPr lang="it-IT" sz="1600" b="0">
                <a:solidFill>
                  <a:srgbClr val="000000"/>
                </a:solidFill>
                <a:effectLst/>
                <a:latin typeface="Franklin Gothic Book" panose="020B0503020102020204" pitchFamily="34" charset="0"/>
                <a:ea typeface="Times New Roman" panose="02020603050405020304" pitchFamily="18" charset="0"/>
              </a:rPr>
              <a:t>cui struttura principale</a:t>
            </a:r>
            <a:r>
              <a:rPr lang="it-IT" sz="1600" b="0" spc="-1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sia costituita da</a:t>
            </a:r>
            <a:r>
              <a:rPr lang="it-IT" sz="1600" b="0" spc="-1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tende,</a:t>
            </a:r>
            <a:r>
              <a:rPr lang="it-IT" sz="1600" b="0" spc="-1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tende</a:t>
            </a:r>
            <a:r>
              <a:rPr lang="it-IT" sz="1600" b="0" spc="-1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da</a:t>
            </a:r>
            <a:r>
              <a:rPr lang="it-IT" sz="1600" b="0" spc="-1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sole,</a:t>
            </a:r>
            <a:r>
              <a:rPr lang="it-IT" sz="1600" b="0" spc="-10">
                <a:solidFill>
                  <a:srgbClr val="000000"/>
                </a:solidFill>
                <a:effectLst/>
                <a:latin typeface="Franklin Gothic Book" panose="020B0503020102020204" pitchFamily="34" charset="0"/>
                <a:ea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rPr>
              <a:t>tende da esterno, tende a pergola con telo retrattile anche impermeabile, ovvero da tende a pergola con elementi di protezione solare mobili o regolabili, </a:t>
            </a:r>
            <a:r>
              <a:rPr lang="it-IT" sz="1600" b="0" u="sng">
                <a:solidFill>
                  <a:srgbClr val="000000"/>
                </a:solidFill>
                <a:effectLst/>
                <a:latin typeface="Franklin Gothic Book" panose="020B0503020102020204" pitchFamily="34" charset="0"/>
                <a:ea typeface="Times New Roman" panose="02020603050405020304" pitchFamily="18" charset="0"/>
              </a:rPr>
              <a:t>anche ove</a:t>
            </a:r>
            <a:r>
              <a:rPr lang="it-IT" sz="1600" b="0">
                <a:solidFill>
                  <a:srgbClr val="000000"/>
                </a:solidFill>
                <a:effectLst/>
                <a:latin typeface="Franklin Gothic Book" panose="020B0503020102020204" pitchFamily="34" charset="0"/>
                <a:ea typeface="Times New Roman" panose="02020603050405020304" pitchFamily="18" charset="0"/>
              </a:rPr>
              <a:t> </a:t>
            </a:r>
            <a:r>
              <a:rPr lang="it-IT" sz="1600" b="0" u="sng">
                <a:solidFill>
                  <a:srgbClr val="000000"/>
                </a:solidFill>
                <a:effectLst/>
                <a:latin typeface="Franklin Gothic Book" panose="020B0503020102020204" pitchFamily="34" charset="0"/>
                <a:ea typeface="Times New Roman" panose="02020603050405020304" pitchFamily="18" charset="0"/>
              </a:rPr>
              <a:t>sorrette da strutture fisse per il supporto e l’estensione della tenda.</a:t>
            </a:r>
          </a:p>
          <a:p>
            <a:r>
              <a:rPr lang="it-IT" sz="1600" b="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Anche</a:t>
            </a:r>
            <a:r>
              <a:rPr lang="it-IT" sz="1600" b="0" spc="-15">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per</a:t>
            </a:r>
            <a:r>
              <a:rPr lang="it-IT" sz="1600" b="0" spc="-15">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queste</a:t>
            </a:r>
            <a:r>
              <a:rPr lang="it-IT" sz="1600" b="0" spc="-15">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strutture,</a:t>
            </a:r>
            <a:r>
              <a:rPr lang="it-IT" sz="1600" b="0" spc="-3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la</a:t>
            </a:r>
            <a:r>
              <a:rPr lang="it-IT" sz="1600" b="0" spc="-15">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norma</a:t>
            </a:r>
            <a:r>
              <a:rPr lang="it-IT" sz="1600" b="0" spc="-15">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richiede</a:t>
            </a:r>
            <a:r>
              <a:rPr lang="it-IT" sz="1600" b="0" spc="-15">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che </a:t>
            </a:r>
            <a:r>
              <a:rPr lang="it-IT" sz="1600" b="0" u="sng">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non</a:t>
            </a:r>
            <a:r>
              <a:rPr lang="it-IT" sz="1600" b="0" u="sng" spc="-3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b="0" u="sng">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debbano</a:t>
            </a:r>
            <a:r>
              <a:rPr lang="it-IT" sz="1600" b="0" u="sng" spc="-3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b="0" u="sng">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determinare</a:t>
            </a:r>
            <a:r>
              <a:rPr lang="it-IT" sz="1600" b="0" u="sng" spc="-15">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b="0" u="sng">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la</a:t>
            </a:r>
            <a:r>
              <a:rPr lang="it-IT" sz="1600" b="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b="0" u="sng">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creazione di uno spazio stabilmente chiuso</a:t>
            </a:r>
            <a:r>
              <a:rPr lang="it-IT" sz="1600" b="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con conseguente variazione di volumi e di superfici.</a:t>
            </a:r>
            <a:endParaRPr lang="it-IT" sz="1600" b="0">
              <a:effectLst/>
              <a:latin typeface="Franklin Gothic Book" panose="020B0503020102020204" pitchFamily="34" charset="0"/>
              <a:ea typeface="Times New Roman" panose="02020603050405020304" pitchFamily="18" charset="0"/>
              <a:cs typeface="Times New Roman" panose="02020603050405020304" pitchFamily="18" charset="0"/>
            </a:endParaRPr>
          </a:p>
          <a:p>
            <a:pPr marL="67945" marR="60960" algn="just">
              <a:spcBef>
                <a:spcPts val="1260"/>
              </a:spcBef>
              <a:spcAft>
                <a:spcPts val="0"/>
              </a:spcAft>
            </a:pPr>
            <a:r>
              <a:rPr lang="it-IT" sz="1600" b="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Valgono</a:t>
            </a:r>
            <a:r>
              <a:rPr lang="it-IT" sz="1600" b="0" spc="-7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pertanto</a:t>
            </a:r>
            <a:r>
              <a:rPr lang="it-IT" sz="1600" b="0" spc="-7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le</a:t>
            </a:r>
            <a:r>
              <a:rPr lang="it-IT" sz="1600" b="0" spc="-7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considerazioni</a:t>
            </a:r>
            <a:r>
              <a:rPr lang="it-IT" sz="1600" b="0" spc="-65">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sopra</a:t>
            </a:r>
            <a:r>
              <a:rPr lang="it-IT" sz="1600" b="0" spc="-6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espresse</a:t>
            </a:r>
            <a:r>
              <a:rPr lang="it-IT" sz="1600" b="0" spc="-7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per</a:t>
            </a:r>
            <a:r>
              <a:rPr lang="it-IT" sz="1600" b="0" spc="-65">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le</a:t>
            </a:r>
            <a:r>
              <a:rPr lang="it-IT" sz="1600" b="0" spc="-6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chiusure</a:t>
            </a:r>
            <a:r>
              <a:rPr lang="it-IT" sz="1600" b="0" spc="-7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VEPA,</a:t>
            </a:r>
            <a:r>
              <a:rPr lang="it-IT" sz="1600" b="0" spc="-6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circa il fatto che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non è sufficiente la mera possibilità dello smontaggio delle strutture realizzate</a:t>
            </a:r>
            <a:r>
              <a:rPr lang="it-IT" sz="1600" b="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ma che, al contrario, deve essere evidente, anche attraverso la</a:t>
            </a:r>
            <a:r>
              <a:rPr lang="it-IT" sz="1600" b="0" spc="-5">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soluzione tecnologica utilizzata,</a:t>
            </a:r>
            <a:r>
              <a:rPr lang="it-IT" sz="1600" b="0" spc="-5">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la loro caratteristica</a:t>
            </a:r>
            <a:r>
              <a:rPr lang="it-IT" sz="1600" b="0" spc="-5">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r>
              <a:rPr lang="it-IT" sz="1600" b="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di strutture leggere, non stabili, agevolmente e frequentemente amovibili, </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ad eccezione delle eventuali </a:t>
            </a:r>
            <a:r>
              <a:rPr lang="it-IT" sz="1600" u="sng">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strutture fisse per il supporto e l’estensione della tenda</a:t>
            </a:r>
            <a:r>
              <a:rPr lang="it-IT" sz="1600">
                <a:solidFill>
                  <a:srgbClr val="000000"/>
                </a:solidFill>
                <a:effectLst/>
                <a:latin typeface="Franklin Gothic Book" panose="020B0503020102020204" pitchFamily="34" charset="0"/>
                <a:ea typeface="Times New Roman" panose="02020603050405020304" pitchFamily="18" charset="0"/>
                <a:cs typeface="Times New Roman" panose="02020603050405020304" pitchFamily="18" charset="0"/>
              </a:rPr>
              <a:t>.</a:t>
            </a:r>
            <a:endParaRPr lang="it-IT" sz="1600">
              <a:effectLst/>
              <a:latin typeface="Franklin Gothic Book" panose="020B0503020102020204" pitchFamily="34" charset="0"/>
              <a:ea typeface="Times New Roman" panose="02020603050405020304" pitchFamily="18" charset="0"/>
              <a:cs typeface="Times New Roman" panose="02020603050405020304" pitchFamily="18" charset="0"/>
            </a:endParaRPr>
          </a:p>
        </p:txBody>
      </p:sp>
      <p:sp>
        <p:nvSpPr>
          <p:cNvPr id="7" name="Titolo 1">
            <a:extLst>
              <a:ext uri="{FF2B5EF4-FFF2-40B4-BE49-F238E27FC236}">
                <a16:creationId xmlns:a16="http://schemas.microsoft.com/office/drawing/2014/main" id="{6D62BBDF-8E24-ED38-6573-09FF5B331B1D}"/>
              </a:ext>
            </a:extLst>
          </p:cNvPr>
          <p:cNvSpPr>
            <a:spLocks noGrp="1"/>
          </p:cNvSpPr>
          <p:nvPr>
            <p:ph type="title"/>
          </p:nvPr>
        </p:nvSpPr>
        <p:spPr>
          <a:xfrm>
            <a:off x="291704" y="210207"/>
            <a:ext cx="9265452" cy="434410"/>
          </a:xfrm>
        </p:spPr>
        <p:txBody>
          <a:bodyPr>
            <a:normAutofit/>
          </a:bodyPr>
          <a:lstStyle/>
          <a:p>
            <a:r>
              <a:rPr lang="it-IT" sz="2400">
                <a:solidFill>
                  <a:schemeClr val="tx2">
                    <a:lumMod val="25000"/>
                  </a:schemeClr>
                </a:solidFill>
              </a:rPr>
              <a:t>2. ATTIVITA’ EDILIZIA LIBERA</a:t>
            </a:r>
          </a:p>
        </p:txBody>
      </p:sp>
      <p:sp>
        <p:nvSpPr>
          <p:cNvPr id="8" name="CasellaDiTesto 7">
            <a:extLst>
              <a:ext uri="{FF2B5EF4-FFF2-40B4-BE49-F238E27FC236}">
                <a16:creationId xmlns:a16="http://schemas.microsoft.com/office/drawing/2014/main" id="{3701486C-1DE0-BC3F-054E-9DB29E39A585}"/>
              </a:ext>
            </a:extLst>
          </p:cNvPr>
          <p:cNvSpPr txBox="1"/>
          <p:nvPr/>
        </p:nvSpPr>
        <p:spPr>
          <a:xfrm>
            <a:off x="441434" y="798785"/>
            <a:ext cx="10765282" cy="369332"/>
          </a:xfrm>
          <a:prstGeom prst="rect">
            <a:avLst/>
          </a:prstGeom>
          <a:noFill/>
        </p:spPr>
        <p:txBody>
          <a:bodyPr wrap="square" rtlCol="0">
            <a:spAutoFit/>
          </a:bodyPr>
          <a:lstStyle/>
          <a:p>
            <a:r>
              <a:rPr lang="it-IT" sz="1800" b="1">
                <a:solidFill>
                  <a:schemeClr val="tx2">
                    <a:lumMod val="25000"/>
                  </a:schemeClr>
                </a:solidFill>
                <a:latin typeface="Poppins" panose="00000500000000000000" pitchFamily="2" charset="0"/>
                <a:cs typeface="Poppins" panose="00000500000000000000" pitchFamily="2" charset="0"/>
              </a:rPr>
              <a:t>2.2. Realizzazione di tende per la protezione dal sole e degli agenti atmosferici</a:t>
            </a:r>
          </a:p>
        </p:txBody>
      </p:sp>
      <p:sp>
        <p:nvSpPr>
          <p:cNvPr id="2" name="CasellaDiTesto 1">
            <a:extLst>
              <a:ext uri="{FF2B5EF4-FFF2-40B4-BE49-F238E27FC236}">
                <a16:creationId xmlns:a16="http://schemas.microsoft.com/office/drawing/2014/main" id="{06F71B79-8FBF-33D3-DC84-CC26CA7CD7C1}"/>
              </a:ext>
            </a:extLst>
          </p:cNvPr>
          <p:cNvSpPr txBox="1"/>
          <p:nvPr/>
        </p:nvSpPr>
        <p:spPr>
          <a:xfrm>
            <a:off x="3965944" y="5366717"/>
            <a:ext cx="8103738" cy="646331"/>
          </a:xfrm>
          <a:prstGeom prst="rect">
            <a:avLst/>
          </a:prstGeom>
          <a:ln>
            <a:solidFill>
              <a:srgbClr val="A5002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R="60325" lvl="0" algn="just">
              <a:spcBef>
                <a:spcPts val="1255"/>
              </a:spcBef>
              <a:spcAft>
                <a:spcPts val="0"/>
              </a:spcAft>
              <a:buSzPts val="1100"/>
              <a:tabLst>
                <a:tab pos="231140" algn="l"/>
              </a:tabLst>
            </a:pPr>
            <a:r>
              <a:rPr lang="it-IT" sz="1800" b="1">
                <a:solidFill>
                  <a:srgbClr val="A50021"/>
                </a:solidFill>
                <a:latin typeface="Franklin Gothic Book" panose="020B0503020102020204" pitchFamily="34" charset="0"/>
              </a:rPr>
              <a:t>Tale disciplina trova diretta applicazione in quanto la normativa  regionale nulla dispone al riguardo.</a:t>
            </a:r>
          </a:p>
        </p:txBody>
      </p:sp>
    </p:spTree>
    <p:extLst>
      <p:ext uri="{BB962C8B-B14F-4D97-AF65-F5344CB8AC3E}">
        <p14:creationId xmlns:p14="http://schemas.microsoft.com/office/powerpoint/2010/main" val="717511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B943FEAF-E61E-1C5F-22BC-7153B85E08CC}"/>
              </a:ext>
            </a:extLst>
          </p:cNvPr>
          <p:cNvSpPr>
            <a:spLocks noGrp="1"/>
          </p:cNvSpPr>
          <p:nvPr>
            <p:ph type="body" idx="1"/>
          </p:nvPr>
        </p:nvSpPr>
        <p:spPr>
          <a:xfrm>
            <a:off x="291704" y="723013"/>
            <a:ext cx="3217040" cy="5337545"/>
          </a:xfrm>
        </p:spPr>
        <p:style>
          <a:lnRef idx="1">
            <a:schemeClr val="accent1"/>
          </a:lnRef>
          <a:fillRef idx="3">
            <a:schemeClr val="accent1"/>
          </a:fillRef>
          <a:effectRef idx="2">
            <a:schemeClr val="accent1"/>
          </a:effectRef>
          <a:fontRef idx="minor">
            <a:schemeClr val="lt1"/>
          </a:fontRef>
        </p:style>
        <p:txBody>
          <a:bodyPr/>
          <a:lstStyle/>
          <a:p>
            <a:r>
              <a:rPr lang="it-IT" sz="1100" b="0" i="1">
                <a:latin typeface="+mn-lt"/>
              </a:rPr>
              <a:t>Art. 9-bis del DPR n. 380/2001</a:t>
            </a:r>
          </a:p>
          <a:p>
            <a:r>
              <a:rPr lang="it-IT" sz="1100" b="0" i="1">
                <a:latin typeface="+mn-lt"/>
              </a:rPr>
              <a:t>Documentazione amministrativa e stato legittimo degli immobili</a:t>
            </a:r>
          </a:p>
          <a:p>
            <a:r>
              <a:rPr lang="it-IT" sz="1100" b="0" i="1">
                <a:latin typeface="+mn-lt"/>
              </a:rPr>
              <a:t>1-bis. Lo stato legittimo dell'immobile o dell'unità immobiliare è quello stabilito dal titolo abilitativo che ne ha previsto la costruzione o che ne ha legittimato la stessa o da quello, rilasciato o assentito, che ha disciplinato l'ultimo intervento edilizio che ha interessato l’intero immobile o l’intera unità immobiliare, a condizione che l’amministrazione competente, in sede di rilascio del medesimo, abbia verificato la legittimità dei titoli pregressi, integrati con gli eventuali titoli successivi che hanno abilitato interventi parziali. Sono ricompresi tra titoli di cui al primo periodo i titoli rilasciati o formati in applicazione delle disposizioni di cui agli articoli 34-ter, 36, 36-bis e 38, previo pagamento delle relative sanzioni o oblazioni. Alla determinazione dello stato legittimo dell’immobile o dell’unità immobiliare concorrono, altresì, il pagamento delle sanzioni previste dagli articoli 33, 34, 37, commi 1, 3, 5 e 6, e 38, e la dichiarazione di cui all’articolo 34-bis. </a:t>
            </a:r>
          </a:p>
          <a:p>
            <a:endParaRPr lang="it-IT" sz="1100" b="0">
              <a:latin typeface="+mn-lt"/>
            </a:endParaRPr>
          </a:p>
        </p:txBody>
      </p:sp>
      <p:sp>
        <p:nvSpPr>
          <p:cNvPr id="5" name="Segnaposto testo 4">
            <a:extLst>
              <a:ext uri="{FF2B5EF4-FFF2-40B4-BE49-F238E27FC236}">
                <a16:creationId xmlns:a16="http://schemas.microsoft.com/office/drawing/2014/main" id="{FD12942F-2EF9-EB5D-774D-32D413592444}"/>
              </a:ext>
            </a:extLst>
          </p:cNvPr>
          <p:cNvSpPr>
            <a:spLocks noGrp="1"/>
          </p:cNvSpPr>
          <p:nvPr>
            <p:ph type="body" sz="quarter" idx="3"/>
          </p:nvPr>
        </p:nvSpPr>
        <p:spPr>
          <a:xfrm>
            <a:off x="6096000" y="210207"/>
            <a:ext cx="5951441" cy="5570484"/>
          </a:xfrm>
        </p:spPr>
        <p:txBody>
          <a:bodyPr/>
          <a:lstStyle/>
          <a:p>
            <a:endParaRPr lang="it-IT" sz="1800" b="0" u="sng">
              <a:solidFill>
                <a:srgbClr val="000000"/>
              </a:solidFill>
              <a:effectLst/>
              <a:latin typeface="Times New Roman" panose="02020603050405020304" pitchFamily="18" charset="0"/>
              <a:ea typeface="Times New Roman" panose="02020603050405020304" pitchFamily="18" charset="0"/>
            </a:endParaRPr>
          </a:p>
          <a:p>
            <a:endParaRPr lang="it-IT" b="0"/>
          </a:p>
        </p:txBody>
      </p:sp>
      <p:sp>
        <p:nvSpPr>
          <p:cNvPr id="7" name="Titolo 1">
            <a:extLst>
              <a:ext uri="{FF2B5EF4-FFF2-40B4-BE49-F238E27FC236}">
                <a16:creationId xmlns:a16="http://schemas.microsoft.com/office/drawing/2014/main" id="{6D62BBDF-8E24-ED38-6573-09FF5B331B1D}"/>
              </a:ext>
            </a:extLst>
          </p:cNvPr>
          <p:cNvSpPr>
            <a:spLocks noGrp="1"/>
          </p:cNvSpPr>
          <p:nvPr>
            <p:ph type="title"/>
          </p:nvPr>
        </p:nvSpPr>
        <p:spPr>
          <a:xfrm>
            <a:off x="228126" y="63849"/>
            <a:ext cx="9265452" cy="434410"/>
          </a:xfrm>
        </p:spPr>
        <p:txBody>
          <a:bodyPr>
            <a:normAutofit/>
          </a:bodyPr>
          <a:lstStyle/>
          <a:p>
            <a:r>
              <a:rPr lang="it-IT" sz="2400">
                <a:solidFill>
                  <a:schemeClr val="tx2">
                    <a:lumMod val="25000"/>
                  </a:schemeClr>
                </a:solidFill>
              </a:rPr>
              <a:t>3.  STATO LEGITTIMO</a:t>
            </a:r>
          </a:p>
        </p:txBody>
      </p:sp>
      <p:sp>
        <p:nvSpPr>
          <p:cNvPr id="20" name="CasellaDiTesto 19">
            <a:extLst>
              <a:ext uri="{FF2B5EF4-FFF2-40B4-BE49-F238E27FC236}">
                <a16:creationId xmlns:a16="http://schemas.microsoft.com/office/drawing/2014/main" id="{CDCD1E5D-A6B4-2841-4187-84FE9A771C19}"/>
              </a:ext>
            </a:extLst>
          </p:cNvPr>
          <p:cNvSpPr txBox="1"/>
          <p:nvPr/>
        </p:nvSpPr>
        <p:spPr>
          <a:xfrm>
            <a:off x="3625703" y="210207"/>
            <a:ext cx="8421738" cy="6168355"/>
          </a:xfrm>
          <a:prstGeom prst="rect">
            <a:avLst/>
          </a:prstGeom>
          <a:noFill/>
        </p:spPr>
        <p:txBody>
          <a:bodyPr wrap="square" rtlCol="0">
            <a:spAutoFit/>
          </a:bodyPr>
          <a:lstStyle/>
          <a:p>
            <a:pPr marL="67945" algn="l">
              <a:spcBef>
                <a:spcPts val="1145"/>
              </a:spcBef>
            </a:pPr>
            <a:r>
              <a:rPr lang="it-IT" sz="1600" b="0">
                <a:solidFill>
                  <a:schemeClr val="tx1"/>
                </a:solidFill>
                <a:effectLst/>
                <a:latin typeface="Franklin Gothic Book" panose="020B0503020102020204" pitchFamily="34" charset="0"/>
              </a:rPr>
              <a:t>Il D.L. n. 69, come convertito in legge, ha apportato all’art. 9-bis, comma 1- bis, del TUE le seguenti modifiche:</a:t>
            </a:r>
          </a:p>
          <a:p>
            <a:pPr marR="60960" lvl="0" algn="just">
              <a:spcBef>
                <a:spcPts val="1260"/>
              </a:spcBef>
              <a:spcAft>
                <a:spcPts val="0"/>
              </a:spcAft>
              <a:buSzPts val="1100"/>
              <a:tabLst>
                <a:tab pos="296545" algn="l"/>
              </a:tabLst>
            </a:pPr>
            <a:r>
              <a:rPr lang="it-IT" sz="1600" b="0" spc="0">
                <a:solidFill>
                  <a:schemeClr val="tx1"/>
                </a:solidFill>
                <a:effectLst/>
                <a:latin typeface="Franklin Gothic Book" panose="020B0503020102020204" pitchFamily="34" charset="0"/>
              </a:rPr>
              <a:t>a) </a:t>
            </a:r>
            <a:r>
              <a:rPr lang="it-IT" sz="1600" b="0" u="sng" spc="0">
                <a:solidFill>
                  <a:schemeClr val="tx1"/>
                </a:solidFill>
                <a:effectLst/>
                <a:latin typeface="Franklin Gothic Book" panose="020B0503020102020204" pitchFamily="34" charset="0"/>
              </a:rPr>
              <a:t>nel primo periodo del comma 1-bis</a:t>
            </a:r>
            <a:r>
              <a:rPr lang="it-IT" sz="1600" b="0" spc="0">
                <a:solidFill>
                  <a:schemeClr val="tx1"/>
                </a:solidFill>
                <a:effectLst/>
                <a:latin typeface="Franklin Gothic Book" panose="020B0503020102020204" pitchFamily="34" charset="0"/>
              </a:rPr>
              <a:t>, ha confermato</a:t>
            </a:r>
            <a:r>
              <a:rPr lang="it-IT" sz="1600" b="0" spc="-5">
                <a:solidFill>
                  <a:schemeClr val="tx1"/>
                </a:solidFill>
                <a:effectLst/>
                <a:latin typeface="Franklin Gothic Book" panose="020B0503020102020204" pitchFamily="34" charset="0"/>
              </a:rPr>
              <a:t> </a:t>
            </a:r>
            <a:r>
              <a:rPr lang="it-IT" sz="1600" b="0" spc="0">
                <a:solidFill>
                  <a:schemeClr val="tx1"/>
                </a:solidFill>
                <a:effectLst/>
                <a:latin typeface="Franklin Gothic Book" panose="020B0503020102020204" pitchFamily="34" charset="0"/>
              </a:rPr>
              <a:t>l’elenco precedente dei </a:t>
            </a:r>
            <a:r>
              <a:rPr lang="it-IT" sz="1600" b="1" spc="0">
                <a:solidFill>
                  <a:schemeClr val="tx1"/>
                </a:solidFill>
                <a:effectLst/>
                <a:latin typeface="Franklin Gothic Book" panose="020B0503020102020204" pitchFamily="34" charset="0"/>
              </a:rPr>
              <a:t>documenti che stabiliscono lo stato legittimo </a:t>
            </a:r>
            <a:r>
              <a:rPr lang="it-IT" sz="1600" b="0" spc="0">
                <a:solidFill>
                  <a:schemeClr val="tx1"/>
                </a:solidFill>
                <a:effectLst/>
                <a:latin typeface="Franklin Gothic Book" panose="020B0503020102020204" pitchFamily="34" charset="0"/>
              </a:rPr>
              <a:t>degli immobili, </a:t>
            </a:r>
            <a:r>
              <a:rPr lang="it-IT" sz="1600" b="0" spc="-10">
                <a:solidFill>
                  <a:schemeClr val="tx1"/>
                </a:solidFill>
                <a:effectLst/>
                <a:latin typeface="Franklin Gothic Book" panose="020B0503020102020204" pitchFamily="34" charset="0"/>
              </a:rPr>
              <a:t>costituito:</a:t>
            </a:r>
            <a:endParaRPr lang="it-IT" sz="1600" b="0" spc="0">
              <a:solidFill>
                <a:schemeClr val="tx1"/>
              </a:solidFill>
              <a:effectLst/>
              <a:latin typeface="Franklin Gothic Book" panose="020B0503020102020204" pitchFamily="34" charset="0"/>
            </a:endParaRPr>
          </a:p>
          <a:p>
            <a:pPr marL="742950" lvl="1" indent="-285750" algn="just">
              <a:spcBef>
                <a:spcPts val="595"/>
              </a:spcBef>
              <a:spcAft>
                <a:spcPts val="0"/>
              </a:spcAft>
              <a:buSzPts val="1000"/>
              <a:buFont typeface="Symbol" panose="05050102010706020507" pitchFamily="18" charset="2"/>
              <a:buChar char=""/>
              <a:tabLst>
                <a:tab pos="506095" algn="l"/>
              </a:tabLst>
            </a:pPr>
            <a:r>
              <a:rPr lang="it-IT" sz="1600" b="0" spc="0">
                <a:solidFill>
                  <a:schemeClr val="tx1"/>
                </a:solidFill>
                <a:effectLst/>
                <a:latin typeface="Franklin Gothic Book" panose="020B0503020102020204" pitchFamily="34" charset="0"/>
              </a:rPr>
              <a:t>dal</a:t>
            </a:r>
            <a:r>
              <a:rPr lang="it-IT" sz="1600" b="0" spc="-20">
                <a:solidFill>
                  <a:schemeClr val="tx1"/>
                </a:solidFill>
                <a:effectLst/>
                <a:latin typeface="Franklin Gothic Book" panose="020B0503020102020204" pitchFamily="34" charset="0"/>
              </a:rPr>
              <a:t> </a:t>
            </a:r>
            <a:r>
              <a:rPr lang="it-IT" sz="1600" b="1" spc="0">
                <a:solidFill>
                  <a:schemeClr val="tx1"/>
                </a:solidFill>
                <a:effectLst/>
                <a:latin typeface="Franklin Gothic Book" panose="020B0503020102020204" pitchFamily="34" charset="0"/>
              </a:rPr>
              <a:t>titolo</a:t>
            </a:r>
            <a:r>
              <a:rPr lang="it-IT" sz="1600" b="1" spc="-30">
                <a:solidFill>
                  <a:schemeClr val="tx1"/>
                </a:solidFill>
                <a:effectLst/>
                <a:latin typeface="Franklin Gothic Book" panose="020B0503020102020204" pitchFamily="34" charset="0"/>
              </a:rPr>
              <a:t> </a:t>
            </a:r>
            <a:r>
              <a:rPr lang="it-IT" sz="1600" b="1" spc="0">
                <a:solidFill>
                  <a:schemeClr val="tx1"/>
                </a:solidFill>
                <a:effectLst/>
                <a:latin typeface="Franklin Gothic Book" panose="020B0503020102020204" pitchFamily="34" charset="0"/>
              </a:rPr>
              <a:t>abilitativo</a:t>
            </a:r>
            <a:r>
              <a:rPr lang="it-IT" sz="1600" b="1" spc="-25">
                <a:solidFill>
                  <a:schemeClr val="tx1"/>
                </a:solidFill>
                <a:effectLst/>
                <a:latin typeface="Franklin Gothic Book" panose="020B0503020102020204" pitchFamily="34" charset="0"/>
              </a:rPr>
              <a:t> </a:t>
            </a:r>
            <a:r>
              <a:rPr lang="it-IT" sz="1600" b="1" spc="0">
                <a:solidFill>
                  <a:schemeClr val="tx1"/>
                </a:solidFill>
                <a:effectLst/>
                <a:latin typeface="Franklin Gothic Book" panose="020B0503020102020204" pitchFamily="34" charset="0"/>
              </a:rPr>
              <a:t>(ordinario)</a:t>
            </a:r>
            <a:r>
              <a:rPr lang="it-IT" sz="1600" b="1" spc="-15">
                <a:solidFill>
                  <a:schemeClr val="tx1"/>
                </a:solidFill>
                <a:effectLst/>
                <a:latin typeface="Franklin Gothic Book" panose="020B0503020102020204" pitchFamily="34" charset="0"/>
              </a:rPr>
              <a:t> </a:t>
            </a:r>
            <a:r>
              <a:rPr lang="it-IT" sz="1600" b="0" spc="0">
                <a:solidFill>
                  <a:schemeClr val="tx1"/>
                </a:solidFill>
                <a:effectLst/>
                <a:latin typeface="Franklin Gothic Book" panose="020B0503020102020204" pitchFamily="34" charset="0"/>
              </a:rPr>
              <a:t>che</a:t>
            </a:r>
            <a:r>
              <a:rPr lang="it-IT" sz="1600" b="0" spc="-15">
                <a:solidFill>
                  <a:schemeClr val="tx1"/>
                </a:solidFill>
                <a:effectLst/>
                <a:latin typeface="Franklin Gothic Book" panose="020B0503020102020204" pitchFamily="34" charset="0"/>
              </a:rPr>
              <a:t> </a:t>
            </a:r>
            <a:r>
              <a:rPr lang="it-IT" sz="1600" b="0" spc="0">
                <a:solidFill>
                  <a:schemeClr val="tx1"/>
                </a:solidFill>
                <a:effectLst/>
                <a:latin typeface="Franklin Gothic Book" panose="020B0503020102020204" pitchFamily="34" charset="0"/>
              </a:rPr>
              <a:t>ne</a:t>
            </a:r>
            <a:r>
              <a:rPr lang="it-IT" sz="1600" b="0" spc="-15">
                <a:solidFill>
                  <a:schemeClr val="tx1"/>
                </a:solidFill>
                <a:effectLst/>
                <a:latin typeface="Franklin Gothic Book" panose="020B0503020102020204" pitchFamily="34" charset="0"/>
              </a:rPr>
              <a:t> </a:t>
            </a:r>
            <a:r>
              <a:rPr lang="it-IT" sz="1600" b="0" spc="0">
                <a:solidFill>
                  <a:schemeClr val="tx1"/>
                </a:solidFill>
                <a:effectLst/>
                <a:latin typeface="Franklin Gothic Book" panose="020B0503020102020204" pitchFamily="34" charset="0"/>
              </a:rPr>
              <a:t>ha</a:t>
            </a:r>
            <a:r>
              <a:rPr lang="it-IT" sz="1600" b="0" spc="-10">
                <a:solidFill>
                  <a:schemeClr val="tx1"/>
                </a:solidFill>
                <a:effectLst/>
                <a:latin typeface="Franklin Gothic Book" panose="020B0503020102020204" pitchFamily="34" charset="0"/>
              </a:rPr>
              <a:t> </a:t>
            </a:r>
            <a:r>
              <a:rPr lang="it-IT" sz="1600" b="0" spc="0">
                <a:solidFill>
                  <a:schemeClr val="tx1"/>
                </a:solidFill>
                <a:effectLst/>
                <a:latin typeface="Franklin Gothic Book" panose="020B0503020102020204" pitchFamily="34" charset="0"/>
              </a:rPr>
              <a:t>previsto</a:t>
            </a:r>
            <a:r>
              <a:rPr lang="it-IT" sz="1600" b="0" spc="-30">
                <a:solidFill>
                  <a:schemeClr val="tx1"/>
                </a:solidFill>
                <a:effectLst/>
                <a:latin typeface="Franklin Gothic Book" panose="020B0503020102020204" pitchFamily="34" charset="0"/>
              </a:rPr>
              <a:t> </a:t>
            </a:r>
            <a:r>
              <a:rPr lang="it-IT" sz="1600" b="0" spc="0">
                <a:solidFill>
                  <a:schemeClr val="tx1"/>
                </a:solidFill>
                <a:effectLst/>
                <a:latin typeface="Franklin Gothic Book" panose="020B0503020102020204" pitchFamily="34" charset="0"/>
              </a:rPr>
              <a:t>la</a:t>
            </a:r>
            <a:r>
              <a:rPr lang="it-IT" sz="1600" b="0" spc="-20">
                <a:solidFill>
                  <a:schemeClr val="tx1"/>
                </a:solidFill>
                <a:effectLst/>
                <a:latin typeface="Franklin Gothic Book" panose="020B0503020102020204" pitchFamily="34" charset="0"/>
              </a:rPr>
              <a:t> </a:t>
            </a:r>
            <a:r>
              <a:rPr lang="it-IT" sz="1600" b="0" spc="-10">
                <a:solidFill>
                  <a:schemeClr val="tx1"/>
                </a:solidFill>
                <a:effectLst/>
                <a:latin typeface="Franklin Gothic Book" panose="020B0503020102020204" pitchFamily="34" charset="0"/>
              </a:rPr>
              <a:t>costruzione;</a:t>
            </a:r>
            <a:endParaRPr lang="it-IT" sz="1600" b="0" spc="0">
              <a:solidFill>
                <a:schemeClr val="tx1"/>
              </a:solidFill>
              <a:effectLst/>
              <a:latin typeface="Franklin Gothic Book" panose="020B0503020102020204" pitchFamily="34" charset="0"/>
            </a:endParaRPr>
          </a:p>
          <a:p>
            <a:pPr marL="742950" marR="60960" lvl="1" indent="-285750" algn="just">
              <a:spcBef>
                <a:spcPts val="610"/>
              </a:spcBef>
              <a:spcAft>
                <a:spcPts val="0"/>
              </a:spcAft>
              <a:buSzPts val="1000"/>
              <a:buFont typeface="Symbol" panose="05050102010706020507" pitchFamily="18" charset="2"/>
              <a:buChar char=""/>
              <a:tabLst>
                <a:tab pos="505460" algn="l"/>
                <a:tab pos="506730" algn="l"/>
              </a:tabLst>
            </a:pPr>
            <a:r>
              <a:rPr lang="it-IT" sz="1600" b="0" spc="0">
                <a:solidFill>
                  <a:schemeClr val="tx1"/>
                </a:solidFill>
                <a:effectLst/>
                <a:latin typeface="Franklin Gothic Book" panose="020B0503020102020204" pitchFamily="34" charset="0"/>
              </a:rPr>
              <a:t>dall’eventuale</a:t>
            </a:r>
            <a:r>
              <a:rPr lang="it-IT" sz="1600" b="0" spc="-10">
                <a:solidFill>
                  <a:schemeClr val="tx1"/>
                </a:solidFill>
                <a:effectLst/>
                <a:latin typeface="Franklin Gothic Book" panose="020B0503020102020204" pitchFamily="34" charset="0"/>
              </a:rPr>
              <a:t> </a:t>
            </a:r>
            <a:r>
              <a:rPr lang="it-IT" sz="1600" b="1" spc="0">
                <a:solidFill>
                  <a:schemeClr val="tx1"/>
                </a:solidFill>
                <a:effectLst/>
                <a:latin typeface="Franklin Gothic Book" panose="020B0503020102020204" pitchFamily="34" charset="0"/>
              </a:rPr>
              <a:t>titolo</a:t>
            </a:r>
            <a:r>
              <a:rPr lang="it-IT" sz="1600" b="1" spc="-30">
                <a:solidFill>
                  <a:schemeClr val="tx1"/>
                </a:solidFill>
                <a:effectLst/>
                <a:latin typeface="Franklin Gothic Book" panose="020B0503020102020204" pitchFamily="34" charset="0"/>
              </a:rPr>
              <a:t> </a:t>
            </a:r>
            <a:r>
              <a:rPr lang="it-IT" sz="1600" b="1" spc="0">
                <a:solidFill>
                  <a:schemeClr val="tx1"/>
                </a:solidFill>
                <a:effectLst/>
                <a:latin typeface="Franklin Gothic Book" panose="020B0503020102020204" pitchFamily="34" charset="0"/>
              </a:rPr>
              <a:t>in</a:t>
            </a:r>
            <a:r>
              <a:rPr lang="it-IT" sz="1600" b="1" spc="-30">
                <a:solidFill>
                  <a:schemeClr val="tx1"/>
                </a:solidFill>
                <a:effectLst/>
                <a:latin typeface="Franklin Gothic Book" panose="020B0503020102020204" pitchFamily="34" charset="0"/>
              </a:rPr>
              <a:t> </a:t>
            </a:r>
            <a:r>
              <a:rPr lang="it-IT" sz="1600" b="1" spc="0">
                <a:solidFill>
                  <a:schemeClr val="tx1"/>
                </a:solidFill>
                <a:effectLst/>
                <a:latin typeface="Franklin Gothic Book" panose="020B0503020102020204" pitchFamily="34" charset="0"/>
              </a:rPr>
              <a:t>sanatoria</a:t>
            </a:r>
            <a:r>
              <a:rPr lang="it-IT" sz="1600" b="1" spc="-10">
                <a:solidFill>
                  <a:schemeClr val="tx1"/>
                </a:solidFill>
                <a:effectLst/>
                <a:latin typeface="Franklin Gothic Book" panose="020B0503020102020204" pitchFamily="34" charset="0"/>
              </a:rPr>
              <a:t> </a:t>
            </a:r>
            <a:r>
              <a:rPr lang="it-IT" sz="1600" b="0" spc="0">
                <a:solidFill>
                  <a:schemeClr val="tx1"/>
                </a:solidFill>
                <a:effectLst/>
                <a:latin typeface="Franklin Gothic Book" panose="020B0503020102020204" pitchFamily="34" charset="0"/>
              </a:rPr>
              <a:t>che</a:t>
            </a:r>
            <a:r>
              <a:rPr lang="it-IT" sz="1600" b="0" spc="-15">
                <a:solidFill>
                  <a:schemeClr val="tx1"/>
                </a:solidFill>
                <a:effectLst/>
                <a:latin typeface="Franklin Gothic Book" panose="020B0503020102020204" pitchFamily="34" charset="0"/>
              </a:rPr>
              <a:t> </a:t>
            </a:r>
            <a:r>
              <a:rPr lang="it-IT" sz="1600" b="0" spc="0">
                <a:solidFill>
                  <a:schemeClr val="tx1"/>
                </a:solidFill>
                <a:effectLst/>
                <a:latin typeface="Franklin Gothic Book" panose="020B0503020102020204" pitchFamily="34" charset="0"/>
              </a:rPr>
              <a:t>ne</a:t>
            </a:r>
            <a:r>
              <a:rPr lang="it-IT" sz="1600" b="0" spc="-25">
                <a:solidFill>
                  <a:schemeClr val="tx1"/>
                </a:solidFill>
                <a:effectLst/>
                <a:latin typeface="Franklin Gothic Book" panose="020B0503020102020204" pitchFamily="34" charset="0"/>
              </a:rPr>
              <a:t> </a:t>
            </a:r>
            <a:r>
              <a:rPr lang="it-IT" sz="1600" b="0" spc="0">
                <a:solidFill>
                  <a:schemeClr val="tx1"/>
                </a:solidFill>
                <a:effectLst/>
                <a:latin typeface="Franklin Gothic Book" panose="020B0503020102020204" pitchFamily="34" charset="0"/>
              </a:rPr>
              <a:t>ha</a:t>
            </a:r>
            <a:r>
              <a:rPr lang="it-IT" sz="1600" b="0" spc="-25">
                <a:solidFill>
                  <a:schemeClr val="tx1"/>
                </a:solidFill>
                <a:effectLst/>
                <a:latin typeface="Franklin Gothic Book" panose="020B0503020102020204" pitchFamily="34" charset="0"/>
              </a:rPr>
              <a:t> </a:t>
            </a:r>
            <a:r>
              <a:rPr lang="it-IT" sz="1600" b="0" spc="0">
                <a:solidFill>
                  <a:schemeClr val="tx1"/>
                </a:solidFill>
                <a:effectLst/>
                <a:latin typeface="Franklin Gothic Book" panose="020B0503020102020204" pitchFamily="34" charset="0"/>
              </a:rPr>
              <a:t>legittimato</a:t>
            </a:r>
            <a:r>
              <a:rPr lang="it-IT" sz="1600" b="0" spc="-30">
                <a:solidFill>
                  <a:schemeClr val="tx1"/>
                </a:solidFill>
                <a:effectLst/>
                <a:latin typeface="Franklin Gothic Book" panose="020B0503020102020204" pitchFamily="34" charset="0"/>
              </a:rPr>
              <a:t> </a:t>
            </a:r>
            <a:r>
              <a:rPr lang="it-IT" sz="1600" b="0" spc="0">
                <a:solidFill>
                  <a:schemeClr val="tx1"/>
                </a:solidFill>
                <a:effectLst/>
                <a:latin typeface="Franklin Gothic Book" panose="020B0503020102020204" pitchFamily="34" charset="0"/>
              </a:rPr>
              <a:t>la</a:t>
            </a:r>
            <a:r>
              <a:rPr lang="it-IT" sz="1600" b="0" spc="-25">
                <a:solidFill>
                  <a:schemeClr val="tx1"/>
                </a:solidFill>
                <a:effectLst/>
                <a:latin typeface="Franklin Gothic Book" panose="020B0503020102020204" pitchFamily="34" charset="0"/>
              </a:rPr>
              <a:t> </a:t>
            </a:r>
            <a:r>
              <a:rPr lang="it-IT" sz="1600" b="0" spc="0">
                <a:solidFill>
                  <a:schemeClr val="tx1"/>
                </a:solidFill>
                <a:effectLst/>
                <a:latin typeface="Franklin Gothic Book" panose="020B0503020102020204" pitchFamily="34" charset="0"/>
              </a:rPr>
              <a:t>costruzione (o la modifica), rilasciato anche a seguito di </a:t>
            </a:r>
            <a:r>
              <a:rPr lang="it-IT" sz="1600" b="1" spc="0">
                <a:solidFill>
                  <a:schemeClr val="tx1"/>
                </a:solidFill>
                <a:effectLst/>
                <a:latin typeface="Franklin Gothic Book" panose="020B0503020102020204" pitchFamily="34" charset="0"/>
              </a:rPr>
              <a:t>condono edilizio</a:t>
            </a:r>
            <a:r>
              <a:rPr lang="it-IT" sz="1600" b="0" spc="0">
                <a:solidFill>
                  <a:schemeClr val="tx1"/>
                </a:solidFill>
                <a:effectLst/>
                <a:latin typeface="Franklin Gothic Book" panose="020B0503020102020204" pitchFamily="34" charset="0"/>
              </a:rPr>
              <a:t>;</a:t>
            </a:r>
          </a:p>
          <a:p>
            <a:pPr marL="742950" marR="62865" lvl="1" indent="-285750" algn="just">
              <a:spcBef>
                <a:spcPts val="600"/>
              </a:spcBef>
              <a:spcAft>
                <a:spcPts val="0"/>
              </a:spcAft>
              <a:buSzPts val="1000"/>
              <a:buFont typeface="Symbol" panose="05050102010706020507" pitchFamily="18" charset="2"/>
              <a:buChar char=""/>
              <a:tabLst>
                <a:tab pos="505460" algn="l"/>
                <a:tab pos="506730" algn="l"/>
              </a:tabLst>
            </a:pPr>
            <a:r>
              <a:rPr lang="it-IT" sz="1600" b="0" spc="0">
                <a:solidFill>
                  <a:schemeClr val="tx1"/>
                </a:solidFill>
                <a:effectLst/>
                <a:latin typeface="Franklin Gothic Book" panose="020B0503020102020204" pitchFamily="34" charset="0"/>
              </a:rPr>
              <a:t>dal </a:t>
            </a:r>
            <a:r>
              <a:rPr lang="it-IT" sz="1600" b="1" spc="0">
                <a:solidFill>
                  <a:schemeClr val="tx1"/>
                </a:solidFill>
                <a:effectLst/>
                <a:latin typeface="Franklin Gothic Book" panose="020B0503020102020204" pitchFamily="34" charset="0"/>
              </a:rPr>
              <a:t>titolo</a:t>
            </a:r>
            <a:r>
              <a:rPr lang="it-IT" sz="1600" b="0" spc="0">
                <a:solidFill>
                  <a:schemeClr val="tx1"/>
                </a:solidFill>
                <a:effectLst/>
                <a:latin typeface="Franklin Gothic Book" panose="020B0503020102020204" pitchFamily="34" charset="0"/>
              </a:rPr>
              <a:t> che ha disciplinato l'ultimo intervento edilizio che ha interessato </a:t>
            </a:r>
            <a:r>
              <a:rPr lang="it-IT" sz="1600" b="1" spc="0">
                <a:solidFill>
                  <a:schemeClr val="tx1"/>
                </a:solidFill>
                <a:effectLst/>
                <a:latin typeface="Franklin Gothic Book" panose="020B0503020102020204" pitchFamily="34" charset="0"/>
              </a:rPr>
              <a:t>l’intero immobile o l’intera unità immobiliare.</a:t>
            </a:r>
          </a:p>
          <a:p>
            <a:pPr marL="457200" marR="62865" lvl="1" algn="just">
              <a:spcBef>
                <a:spcPts val="600"/>
              </a:spcBef>
              <a:spcAft>
                <a:spcPts val="0"/>
              </a:spcAft>
              <a:buSzPts val="1000"/>
              <a:tabLst>
                <a:tab pos="505460" algn="l"/>
                <a:tab pos="506730" algn="l"/>
              </a:tabLst>
            </a:pPr>
            <a:r>
              <a:rPr lang="it-IT" b="0">
                <a:solidFill>
                  <a:schemeClr val="tx1"/>
                </a:solidFill>
                <a:effectLst/>
                <a:latin typeface="Franklin Gothic Book" panose="020B0503020102020204" pitchFamily="34" charset="0"/>
              </a:rPr>
              <a:t>Per</a:t>
            </a:r>
            <a:r>
              <a:rPr lang="it-IT" b="0" spc="-25">
                <a:solidFill>
                  <a:schemeClr val="tx1"/>
                </a:solidFill>
                <a:effectLst/>
                <a:latin typeface="Franklin Gothic Book" panose="020B0503020102020204" pitchFamily="34" charset="0"/>
              </a:rPr>
              <a:t> </a:t>
            </a:r>
            <a:r>
              <a:rPr lang="it-IT" b="0">
                <a:solidFill>
                  <a:schemeClr val="tx1"/>
                </a:solidFill>
                <a:effectLst/>
                <a:latin typeface="Franklin Gothic Book" panose="020B0503020102020204" pitchFamily="34" charset="0"/>
              </a:rPr>
              <a:t>quest’ultima</a:t>
            </a:r>
            <a:r>
              <a:rPr lang="it-IT" b="0" spc="-20">
                <a:solidFill>
                  <a:schemeClr val="tx1"/>
                </a:solidFill>
                <a:effectLst/>
                <a:latin typeface="Franklin Gothic Book" panose="020B0503020102020204" pitchFamily="34" charset="0"/>
              </a:rPr>
              <a:t> </a:t>
            </a:r>
            <a:r>
              <a:rPr lang="it-IT" b="0">
                <a:solidFill>
                  <a:schemeClr val="tx1"/>
                </a:solidFill>
                <a:effectLst/>
                <a:latin typeface="Franklin Gothic Book" panose="020B0503020102020204" pitchFamily="34" charset="0"/>
              </a:rPr>
              <a:t>tipologia</a:t>
            </a:r>
            <a:r>
              <a:rPr lang="it-IT" b="0" spc="-25">
                <a:solidFill>
                  <a:schemeClr val="tx1"/>
                </a:solidFill>
                <a:effectLst/>
                <a:latin typeface="Franklin Gothic Book" panose="020B0503020102020204" pitchFamily="34" charset="0"/>
              </a:rPr>
              <a:t> </a:t>
            </a:r>
            <a:r>
              <a:rPr lang="it-IT" b="0">
                <a:solidFill>
                  <a:schemeClr val="tx1"/>
                </a:solidFill>
                <a:effectLst/>
                <a:latin typeface="Franklin Gothic Book" panose="020B0503020102020204" pitchFamily="34" charset="0"/>
              </a:rPr>
              <a:t>di</a:t>
            </a:r>
            <a:r>
              <a:rPr lang="it-IT" b="0" spc="-20">
                <a:solidFill>
                  <a:schemeClr val="tx1"/>
                </a:solidFill>
                <a:effectLst/>
                <a:latin typeface="Franklin Gothic Book" panose="020B0503020102020204" pitchFamily="34" charset="0"/>
              </a:rPr>
              <a:t> </a:t>
            </a:r>
            <a:r>
              <a:rPr lang="it-IT" b="0">
                <a:solidFill>
                  <a:schemeClr val="tx1"/>
                </a:solidFill>
                <a:effectLst/>
                <a:latin typeface="Franklin Gothic Book" panose="020B0503020102020204" pitchFamily="34" charset="0"/>
              </a:rPr>
              <a:t>titoli</a:t>
            </a:r>
            <a:r>
              <a:rPr lang="it-IT" b="0" spc="-30">
                <a:solidFill>
                  <a:schemeClr val="tx1"/>
                </a:solidFill>
                <a:effectLst/>
                <a:latin typeface="Franklin Gothic Book" panose="020B0503020102020204" pitchFamily="34" charset="0"/>
              </a:rPr>
              <a:t> </a:t>
            </a:r>
            <a:r>
              <a:rPr lang="it-IT" b="0">
                <a:solidFill>
                  <a:schemeClr val="tx1"/>
                </a:solidFill>
                <a:effectLst/>
                <a:latin typeface="Franklin Gothic Book" panose="020B0503020102020204" pitchFamily="34" charset="0"/>
              </a:rPr>
              <a:t>edilizi</a:t>
            </a:r>
            <a:r>
              <a:rPr lang="it-IT" b="0" spc="-30">
                <a:solidFill>
                  <a:schemeClr val="tx1"/>
                </a:solidFill>
                <a:effectLst/>
                <a:latin typeface="Franklin Gothic Book" panose="020B0503020102020204" pitchFamily="34" charset="0"/>
              </a:rPr>
              <a:t> </a:t>
            </a:r>
            <a:r>
              <a:rPr lang="it-IT" b="0">
                <a:solidFill>
                  <a:schemeClr val="tx1"/>
                </a:solidFill>
                <a:effectLst/>
                <a:latin typeface="Franklin Gothic Book" panose="020B0503020102020204" pitchFamily="34" charset="0"/>
              </a:rPr>
              <a:t>la</a:t>
            </a:r>
            <a:r>
              <a:rPr lang="it-IT" b="0" spc="-30">
                <a:solidFill>
                  <a:schemeClr val="tx1"/>
                </a:solidFill>
                <a:effectLst/>
                <a:latin typeface="Franklin Gothic Book" panose="020B0503020102020204" pitchFamily="34" charset="0"/>
              </a:rPr>
              <a:t> </a:t>
            </a:r>
            <a:r>
              <a:rPr lang="it-IT" b="0" spc="-10">
                <a:solidFill>
                  <a:schemeClr val="tx1"/>
                </a:solidFill>
                <a:effectLst/>
                <a:latin typeface="Franklin Gothic Book" panose="020B0503020102020204" pitchFamily="34" charset="0"/>
              </a:rPr>
              <a:t>novella:</a:t>
            </a:r>
            <a:endParaRPr lang="it-IT">
              <a:solidFill>
                <a:schemeClr val="tx1"/>
              </a:solidFill>
              <a:latin typeface="Franklin Gothic Book" panose="020B0503020102020204" pitchFamily="34" charset="0"/>
            </a:endParaRPr>
          </a:p>
          <a:p>
            <a:pPr marL="742950" marR="62865" lvl="1" indent="-285750" algn="just">
              <a:spcBef>
                <a:spcPts val="600"/>
              </a:spcBef>
              <a:spcAft>
                <a:spcPts val="0"/>
              </a:spcAft>
              <a:buSzPts val="1000"/>
              <a:buFontTx/>
              <a:buChar char="-"/>
              <a:tabLst>
                <a:tab pos="505460" algn="l"/>
                <a:tab pos="506730" algn="l"/>
              </a:tabLst>
            </a:pPr>
            <a:r>
              <a:rPr lang="it-IT" b="0" spc="0">
                <a:solidFill>
                  <a:schemeClr val="tx1"/>
                </a:solidFill>
                <a:effectLst/>
                <a:latin typeface="Franklin Gothic Book" panose="020B0503020102020204" pitchFamily="34" charset="0"/>
              </a:rPr>
              <a:t>ha precisato che si può trattare sia di titoli edilizi </a:t>
            </a:r>
            <a:r>
              <a:rPr lang="it-IT" b="0" u="sng" spc="0">
                <a:solidFill>
                  <a:schemeClr val="tx1"/>
                </a:solidFill>
                <a:effectLst/>
                <a:latin typeface="Franklin Gothic Book" panose="020B0503020102020204" pitchFamily="34" charset="0"/>
              </a:rPr>
              <a:t>rilasciati</a:t>
            </a:r>
            <a:r>
              <a:rPr lang="it-IT" b="0" spc="0">
                <a:solidFill>
                  <a:schemeClr val="tx1"/>
                </a:solidFill>
                <a:effectLst/>
                <a:latin typeface="Franklin Gothic Book" panose="020B0503020102020204" pitchFamily="34" charset="0"/>
              </a:rPr>
              <a:t> che di titoli </a:t>
            </a:r>
            <a:r>
              <a:rPr lang="it-IT" b="0" u="sng" spc="0">
                <a:solidFill>
                  <a:schemeClr val="tx1"/>
                </a:solidFill>
                <a:effectLst/>
                <a:latin typeface="Franklin Gothic Book" panose="020B0503020102020204" pitchFamily="34" charset="0"/>
              </a:rPr>
              <a:t>assentiti</a:t>
            </a:r>
            <a:r>
              <a:rPr lang="it-IT" b="0" spc="0">
                <a:solidFill>
                  <a:schemeClr val="tx1"/>
                </a:solidFill>
                <a:effectLst/>
                <a:latin typeface="Franklin Gothic Book" panose="020B0503020102020204" pitchFamily="34" charset="0"/>
              </a:rPr>
              <a:t>, così evidenziando in modo univoco che potrà</a:t>
            </a:r>
            <a:r>
              <a:rPr lang="it-IT" b="0" spc="20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trattarsi</a:t>
            </a:r>
            <a:r>
              <a:rPr lang="it-IT" b="0" spc="40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sia</a:t>
            </a:r>
            <a:r>
              <a:rPr lang="it-IT" b="0" spc="40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di</a:t>
            </a:r>
            <a:r>
              <a:rPr lang="it-IT" b="0" spc="40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PdC</a:t>
            </a:r>
            <a:r>
              <a:rPr lang="it-IT" b="0" spc="40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(o</a:t>
            </a:r>
            <a:r>
              <a:rPr lang="it-IT" b="0" spc="40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altri</a:t>
            </a:r>
            <a:r>
              <a:rPr lang="it-IT" b="0" spc="40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titoli</a:t>
            </a:r>
            <a:r>
              <a:rPr lang="it-IT" b="0" spc="40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rilasciati</a:t>
            </a:r>
            <a:r>
              <a:rPr lang="it-IT" b="0" spc="40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nel</a:t>
            </a:r>
            <a:r>
              <a:rPr lang="it-IT" b="0" spc="40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passato</a:t>
            </a:r>
            <a:r>
              <a:rPr lang="it-IT" b="0" spc="40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dall’amministrazione</a:t>
            </a:r>
            <a:r>
              <a:rPr lang="it-IT" b="0" spc="20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comunale,</a:t>
            </a:r>
            <a:r>
              <a:rPr lang="it-IT" b="0" spc="20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comunque</a:t>
            </a:r>
            <a:r>
              <a:rPr lang="it-IT" b="0" spc="20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denominati)</a:t>
            </a:r>
            <a:r>
              <a:rPr lang="it-IT" b="0" spc="20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sia</a:t>
            </a:r>
            <a:r>
              <a:rPr lang="it-IT" b="0" spc="20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di SCIA</a:t>
            </a:r>
            <a:r>
              <a:rPr lang="it-IT" b="0" spc="20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o</a:t>
            </a:r>
            <a:r>
              <a:rPr lang="it-IT" b="0" spc="37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CILA</a:t>
            </a:r>
            <a:r>
              <a:rPr lang="it-IT" b="0" spc="20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assentite</a:t>
            </a:r>
            <a:r>
              <a:rPr lang="it-IT" b="0" spc="36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(o</a:t>
            </a:r>
            <a:r>
              <a:rPr lang="it-IT" b="0" spc="37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altri</a:t>
            </a:r>
            <a:r>
              <a:rPr lang="it-IT" b="0" spc="365">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titoli</a:t>
            </a:r>
            <a:r>
              <a:rPr lang="it-IT" b="0" spc="365">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del</a:t>
            </a:r>
            <a:r>
              <a:rPr lang="it-IT" b="0" spc="365">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passato</a:t>
            </a:r>
            <a:r>
              <a:rPr lang="it-IT" b="0" spc="20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fondati</a:t>
            </a:r>
            <a:r>
              <a:rPr lang="it-IT" b="0" spc="365">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su un’autodichiarazione</a:t>
            </a:r>
            <a:r>
              <a:rPr lang="it-IT" b="0" spc="-7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del</a:t>
            </a:r>
            <a:r>
              <a:rPr lang="it-IT" b="0" spc="-7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privato</a:t>
            </a:r>
            <a:r>
              <a:rPr lang="it-IT" b="0" spc="-6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e</a:t>
            </a:r>
            <a:r>
              <a:rPr lang="it-IT" b="0" spc="-7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da</a:t>
            </a:r>
            <a:r>
              <a:rPr lang="it-IT" b="0" spc="-7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una</a:t>
            </a:r>
            <a:r>
              <a:rPr lang="it-IT" b="0" spc="-7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asseverazione</a:t>
            </a:r>
            <a:r>
              <a:rPr lang="it-IT" b="0" spc="-6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del</a:t>
            </a:r>
            <a:r>
              <a:rPr lang="it-IT" b="0" spc="-7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tecnico abilitato: autorizzazione edilizia, art. 26 legge n. 47/1985 e DIA). Si</a:t>
            </a:r>
            <a:r>
              <a:rPr lang="it-IT" b="0" spc="195">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potrà</a:t>
            </a:r>
            <a:r>
              <a:rPr lang="it-IT" b="0" spc="18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in</a:t>
            </a:r>
            <a:r>
              <a:rPr lang="it-IT" b="0" spc="18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pratica</a:t>
            </a:r>
            <a:r>
              <a:rPr lang="it-IT" b="0" spc="18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trattare</a:t>
            </a:r>
            <a:r>
              <a:rPr lang="it-IT" b="0" spc="18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di</a:t>
            </a:r>
            <a:r>
              <a:rPr lang="it-IT" b="0" spc="185">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tutti</a:t>
            </a:r>
            <a:r>
              <a:rPr lang="it-IT" b="0" spc="185">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titoli</a:t>
            </a:r>
            <a:r>
              <a:rPr lang="it-IT" b="0" spc="185">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relativi</a:t>
            </a:r>
            <a:r>
              <a:rPr lang="it-IT" b="0" spc="185">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ad</a:t>
            </a:r>
            <a:r>
              <a:rPr lang="it-IT" b="0" spc="18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interventi</a:t>
            </a:r>
            <a:r>
              <a:rPr lang="it-IT" b="0" spc="185">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di </a:t>
            </a:r>
            <a:r>
              <a:rPr lang="it-IT" b="1" spc="0">
                <a:solidFill>
                  <a:schemeClr val="tx1"/>
                </a:solidFill>
                <a:effectLst/>
                <a:latin typeface="Franklin Gothic Book" panose="020B0503020102020204" pitchFamily="34" charset="0"/>
              </a:rPr>
              <a:t>recupero</a:t>
            </a:r>
            <a:r>
              <a:rPr lang="it-IT" b="0" spc="0">
                <a:solidFill>
                  <a:schemeClr val="tx1"/>
                </a:solidFill>
                <a:effectLst/>
                <a:latin typeface="Franklin Gothic Book" panose="020B0503020102020204" pitchFamily="34" charset="0"/>
              </a:rPr>
              <a:t>,</a:t>
            </a:r>
            <a:r>
              <a:rPr lang="it-IT" b="0" spc="-2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che</a:t>
            </a:r>
            <a:r>
              <a:rPr lang="it-IT" b="0" spc="-2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vanno</a:t>
            </a:r>
            <a:r>
              <a:rPr lang="it-IT" b="0" spc="-2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dalla</a:t>
            </a:r>
            <a:r>
              <a:rPr lang="it-IT" b="0" spc="-2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manutenzione</a:t>
            </a:r>
            <a:r>
              <a:rPr lang="it-IT" b="0" spc="-2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fino</a:t>
            </a:r>
            <a:r>
              <a:rPr lang="it-IT" b="0" spc="-25">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alla</a:t>
            </a:r>
            <a:r>
              <a:rPr lang="it-IT" b="0" spc="-2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ristrutturazione, e</a:t>
            </a:r>
            <a:r>
              <a:rPr lang="it-IT" b="0" spc="20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di</a:t>
            </a:r>
            <a:r>
              <a:rPr lang="it-IT" b="0" spc="20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permessi</a:t>
            </a:r>
            <a:r>
              <a:rPr lang="it-IT" b="0" spc="20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di</a:t>
            </a:r>
            <a:r>
              <a:rPr lang="it-IT" b="0" spc="20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costruire</a:t>
            </a:r>
            <a:r>
              <a:rPr lang="it-IT" b="0" spc="20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per</a:t>
            </a:r>
            <a:r>
              <a:rPr lang="it-IT" b="0" spc="20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ampliamento,</a:t>
            </a:r>
            <a:r>
              <a:rPr lang="it-IT" b="0" spc="200">
                <a:solidFill>
                  <a:schemeClr val="tx1"/>
                </a:solidFill>
                <a:effectLst/>
                <a:latin typeface="Franklin Gothic Book" panose="020B0503020102020204" pitchFamily="34" charset="0"/>
              </a:rPr>
              <a:t> </a:t>
            </a:r>
            <a:r>
              <a:rPr lang="it-IT" b="1" spc="0">
                <a:solidFill>
                  <a:schemeClr val="tx1"/>
                </a:solidFill>
                <a:effectLst/>
                <a:latin typeface="Franklin Gothic Book" panose="020B0503020102020204" pitchFamily="34" charset="0"/>
              </a:rPr>
              <a:t>purché</a:t>
            </a:r>
            <a:r>
              <a:rPr lang="it-IT" b="0" spc="20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i</a:t>
            </a:r>
            <a:r>
              <a:rPr lang="it-IT" b="0" spc="20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lavori</a:t>
            </a:r>
            <a:r>
              <a:rPr lang="it-IT" b="0" spc="400">
                <a:solidFill>
                  <a:schemeClr val="tx1"/>
                </a:solidFill>
                <a:effectLst/>
                <a:latin typeface="Franklin Gothic Book" panose="020B0503020102020204" pitchFamily="34" charset="0"/>
              </a:rPr>
              <a:t> </a:t>
            </a:r>
            <a:r>
              <a:rPr lang="it-IT" b="1" spc="0">
                <a:solidFill>
                  <a:schemeClr val="tx1"/>
                </a:solidFill>
                <a:effectLst/>
                <a:latin typeface="Franklin Gothic Book" panose="020B0503020102020204" pitchFamily="34" charset="0"/>
              </a:rPr>
              <a:t>abbiano interessato l’intero immobile o unità immobiliare;</a:t>
            </a:r>
          </a:p>
          <a:p>
            <a:pPr marL="742950" marR="62865" lvl="1" indent="-285750" algn="just">
              <a:spcBef>
                <a:spcPts val="600"/>
              </a:spcBef>
              <a:spcAft>
                <a:spcPts val="0"/>
              </a:spcAft>
              <a:buSzPts val="1000"/>
              <a:buFontTx/>
              <a:buChar char="-"/>
              <a:tabLst>
                <a:tab pos="505460" algn="l"/>
                <a:tab pos="506730" algn="l"/>
              </a:tabLst>
            </a:pPr>
            <a:r>
              <a:rPr lang="it-IT" b="1" spc="0">
                <a:solidFill>
                  <a:schemeClr val="tx1"/>
                </a:solidFill>
                <a:effectLst/>
                <a:latin typeface="Franklin Gothic Book" panose="020B0503020102020204" pitchFamily="34" charset="0"/>
              </a:rPr>
              <a:t>ha stabilito una condizione cui è subordinata questa semplificazione probatoria dello stato legittimo</a:t>
            </a:r>
            <a:r>
              <a:rPr lang="it-IT" b="0" spc="0">
                <a:solidFill>
                  <a:schemeClr val="tx1"/>
                </a:solidFill>
                <a:effectLst/>
                <a:latin typeface="Franklin Gothic Book" panose="020B0503020102020204" pitchFamily="34" charset="0"/>
              </a:rPr>
              <a:t>: che in sede di rilascio del medesimo titolo </a:t>
            </a:r>
            <a:r>
              <a:rPr lang="it-IT" b="1" spc="0">
                <a:solidFill>
                  <a:schemeClr val="tx1"/>
                </a:solidFill>
                <a:effectLst/>
                <a:latin typeface="Franklin Gothic Book" panose="020B0503020102020204" pitchFamily="34" charset="0"/>
              </a:rPr>
              <a:t>sia stata verificata </a:t>
            </a:r>
            <a:r>
              <a:rPr lang="it-IT" b="0" spc="0">
                <a:solidFill>
                  <a:schemeClr val="tx1"/>
                </a:solidFill>
                <a:effectLst/>
                <a:latin typeface="Franklin Gothic Book" panose="020B0503020102020204" pitchFamily="34" charset="0"/>
              </a:rPr>
              <a:t>la legittimità dei titoli pregressi. In altre parole, la novella ha specificato che tale titolo può costituire l’unico riferimento dello stato legittimo, esentando</a:t>
            </a:r>
            <a:r>
              <a:rPr lang="it-IT" b="0" spc="-45">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dall’onere</a:t>
            </a:r>
            <a:r>
              <a:rPr lang="it-IT" b="0" spc="-45">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di</a:t>
            </a:r>
            <a:r>
              <a:rPr lang="it-IT" b="0" spc="-4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allegare</a:t>
            </a:r>
            <a:r>
              <a:rPr lang="it-IT" b="0" spc="-45">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anche</a:t>
            </a:r>
            <a:r>
              <a:rPr lang="it-IT" b="0" spc="-4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i</a:t>
            </a:r>
            <a:r>
              <a:rPr lang="it-IT" b="0" spc="-4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titoli</a:t>
            </a:r>
            <a:r>
              <a:rPr lang="it-IT" b="0" spc="-3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abilitativi</a:t>
            </a:r>
            <a:r>
              <a:rPr lang="it-IT" b="0" spc="-40">
                <a:solidFill>
                  <a:schemeClr val="tx1"/>
                </a:solidFill>
                <a:effectLst/>
                <a:latin typeface="Franklin Gothic Book" panose="020B0503020102020204" pitchFamily="34" charset="0"/>
              </a:rPr>
              <a:t> </a:t>
            </a:r>
            <a:r>
              <a:rPr lang="it-IT" b="0" spc="0">
                <a:solidFill>
                  <a:schemeClr val="tx1"/>
                </a:solidFill>
                <a:effectLst/>
                <a:latin typeface="Franklin Gothic Book" panose="020B0503020102020204" pitchFamily="34" charset="0"/>
              </a:rPr>
              <a:t>precedenti, solo nel caso in cui, ai fini del suo rilascio, sia stata verificata la legittimità dello stato di fatto dell’immobile.</a:t>
            </a:r>
          </a:p>
          <a:p>
            <a:endParaRPr lang="it-IT"/>
          </a:p>
        </p:txBody>
      </p:sp>
    </p:spTree>
    <p:extLst>
      <p:ext uri="{BB962C8B-B14F-4D97-AF65-F5344CB8AC3E}">
        <p14:creationId xmlns:p14="http://schemas.microsoft.com/office/powerpoint/2010/main" val="2172142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B943FEAF-E61E-1C5F-22BC-7153B85E08CC}"/>
              </a:ext>
            </a:extLst>
          </p:cNvPr>
          <p:cNvSpPr>
            <a:spLocks noGrp="1"/>
          </p:cNvSpPr>
          <p:nvPr>
            <p:ph type="body" idx="1"/>
          </p:nvPr>
        </p:nvSpPr>
        <p:spPr>
          <a:xfrm>
            <a:off x="291703" y="644617"/>
            <a:ext cx="3376529" cy="5330881"/>
          </a:xfrm>
        </p:spPr>
        <p:style>
          <a:lnRef idx="1">
            <a:schemeClr val="accent1"/>
          </a:lnRef>
          <a:fillRef idx="3">
            <a:schemeClr val="accent1"/>
          </a:fillRef>
          <a:effectRef idx="2">
            <a:schemeClr val="accent1"/>
          </a:effectRef>
          <a:fontRef idx="minor">
            <a:schemeClr val="lt1"/>
          </a:fontRef>
        </p:style>
        <p:txBody>
          <a:bodyPr/>
          <a:lstStyle/>
          <a:p>
            <a:r>
              <a:rPr lang="it-IT" sz="1100" b="0" i="1">
                <a:latin typeface="+mn-lt"/>
              </a:rPr>
              <a:t>Per gli immobili realizzati in un'epoca nella quale non era obbligatorio acquisire il titolo abilitativo edilizio, lo stato legittimo è quello desumibile dalle informazioni catastali di primo impianto, o da altri documenti probanti, quali le riprese fotografiche, gli estratti cartografici, i documenti d'archivio, o altro atto, pubblico o privato, di cui sia dimostrata la provenienza, e dal titolo abilitativo che ha disciplinato l'ultimo intervento edilizio che ha interessato l'intero immobile o unità immobiliare, integrati con gli eventuali titoli successivi che hanno abilitato interventi parziali. Le disposizioni di cui al secondo periodo al quarto periodo si applicano altresì nei casi in cui sussista un principio di prova del titolo abilitativo del quale, tuttavia, non sia disponibile copia, non siano disponibili la copia o gli estremi.</a:t>
            </a:r>
          </a:p>
          <a:p>
            <a:r>
              <a:rPr lang="it-IT" sz="1100" b="0" i="1">
                <a:latin typeface="+mn-lt"/>
              </a:rPr>
              <a:t>«1-ter. Ai fini della dimostrazione dello stato legittimo delle singole unità immobiliari non rilevano le difformità insistenti sulle parti comuni dell’edificio, di cui all’articolo 1117 del codice civile. Ai fini della dimostrazione dello stato legittimo dell’edificio non rilevano le difformità insistenti sulle singole unità immobiliari dello stesso»;</a:t>
            </a:r>
          </a:p>
          <a:p>
            <a:endParaRPr lang="it-IT"/>
          </a:p>
        </p:txBody>
      </p:sp>
      <p:sp>
        <p:nvSpPr>
          <p:cNvPr id="5" name="Segnaposto testo 4">
            <a:extLst>
              <a:ext uri="{FF2B5EF4-FFF2-40B4-BE49-F238E27FC236}">
                <a16:creationId xmlns:a16="http://schemas.microsoft.com/office/drawing/2014/main" id="{FD12942F-2EF9-EB5D-774D-32D413592444}"/>
              </a:ext>
            </a:extLst>
          </p:cNvPr>
          <p:cNvSpPr>
            <a:spLocks noGrp="1"/>
          </p:cNvSpPr>
          <p:nvPr>
            <p:ph type="body" sz="quarter" idx="3"/>
          </p:nvPr>
        </p:nvSpPr>
        <p:spPr>
          <a:xfrm>
            <a:off x="3934046" y="644617"/>
            <a:ext cx="7966250" cy="4380614"/>
          </a:xfrm>
        </p:spPr>
        <p:txBody>
          <a:bodyPr/>
          <a:lstStyle/>
          <a:p>
            <a:pPr marR="60325" lvl="0" algn="just">
              <a:spcBef>
                <a:spcPts val="1255"/>
              </a:spcBef>
              <a:spcAft>
                <a:spcPts val="0"/>
              </a:spcAft>
              <a:buSzPts val="1100"/>
              <a:tabLst>
                <a:tab pos="231140" algn="l"/>
              </a:tabLst>
            </a:pPr>
            <a:r>
              <a:rPr lang="it-IT" sz="1600" b="0">
                <a:solidFill>
                  <a:schemeClr val="tx1"/>
                </a:solidFill>
                <a:latin typeface="Franklin Gothic Book" panose="020B0503020102020204" pitchFamily="34" charset="0"/>
              </a:rPr>
              <a:t>b)	</a:t>
            </a:r>
            <a:r>
              <a:rPr lang="it-IT" sz="1600">
                <a:solidFill>
                  <a:schemeClr val="tx1"/>
                </a:solidFill>
                <a:latin typeface="Franklin Gothic Book" panose="020B0503020102020204" pitchFamily="34" charset="0"/>
              </a:rPr>
              <a:t>nel secondo periodo del comma 1-bis</a:t>
            </a:r>
            <a:r>
              <a:rPr lang="it-IT" sz="1600" b="0">
                <a:solidFill>
                  <a:schemeClr val="tx1"/>
                </a:solidFill>
                <a:latin typeface="Franklin Gothic Book" panose="020B0503020102020204" pitchFamily="34" charset="0"/>
              </a:rPr>
              <a:t>, ha integrato l’elenco dei titoli che concorrono a dimostrare lo stato legittimo dell’edificio, ricomprendendo anche i titoli rilasciati </a:t>
            </a:r>
            <a:r>
              <a:rPr lang="it-IT" sz="1600" u="sng">
                <a:solidFill>
                  <a:schemeClr val="tx1"/>
                </a:solidFill>
                <a:latin typeface="Franklin Gothic Book" panose="020B0503020102020204" pitchFamily="34" charset="0"/>
              </a:rPr>
              <a:t>in sanatoria o a seguito di annullamento del permesso di costruire e il pagamento delle sanzioni pecuniarie alternative al ripristino.</a:t>
            </a:r>
          </a:p>
          <a:p>
            <a:pPr marR="60325" lvl="0" algn="just">
              <a:spcBef>
                <a:spcPts val="1255"/>
              </a:spcBef>
              <a:spcAft>
                <a:spcPts val="0"/>
              </a:spcAft>
              <a:buSzPts val="1100"/>
              <a:tabLst>
                <a:tab pos="231140" algn="l"/>
              </a:tabLst>
            </a:pPr>
            <a:r>
              <a:rPr lang="it-IT" sz="1600" b="0">
                <a:solidFill>
                  <a:schemeClr val="tx1"/>
                </a:solidFill>
                <a:latin typeface="Franklin Gothic Book" panose="020B0503020102020204" pitchFamily="34" charset="0"/>
              </a:rPr>
              <a:t>c)	</a:t>
            </a:r>
            <a:r>
              <a:rPr lang="it-IT" sz="1600">
                <a:solidFill>
                  <a:schemeClr val="tx1"/>
                </a:solidFill>
                <a:latin typeface="Franklin Gothic Book" panose="020B0503020102020204" pitchFamily="34" charset="0"/>
              </a:rPr>
              <a:t>nel quarto periodo</a:t>
            </a:r>
            <a:r>
              <a:rPr lang="it-IT" sz="1600" b="0">
                <a:solidFill>
                  <a:schemeClr val="tx1"/>
                </a:solidFill>
                <a:latin typeface="Franklin Gothic Book" panose="020B0503020102020204" pitchFamily="34" charset="0"/>
              </a:rPr>
              <a:t>, l’articolato dell’art. 9-bis TUE è stato inoltre integrato prevedendo che le disposizioni di cui al terzo periodo del comma 1-bis (relative alla </a:t>
            </a:r>
            <a:r>
              <a:rPr lang="it-IT" sz="1600" u="sng">
                <a:solidFill>
                  <a:schemeClr val="tx1"/>
                </a:solidFill>
                <a:latin typeface="Franklin Gothic Book" panose="020B0503020102020204" pitchFamily="34" charset="0"/>
              </a:rPr>
              <a:t>dimostrazione dello stato legittimo degli immobili realizzati in un'epoca nella quale non era obbligatorio acquisire il titolo abilitativo edilizio)</a:t>
            </a:r>
            <a:r>
              <a:rPr lang="it-IT" sz="1600" b="0">
                <a:solidFill>
                  <a:schemeClr val="tx1"/>
                </a:solidFill>
                <a:latin typeface="Franklin Gothic Book" panose="020B0503020102020204" pitchFamily="34" charset="0"/>
              </a:rPr>
              <a:t> si applicano non solo - come in precedenza - nei casi in cui </a:t>
            </a:r>
            <a:r>
              <a:rPr lang="it-IT" sz="1600">
                <a:solidFill>
                  <a:schemeClr val="tx1"/>
                </a:solidFill>
                <a:latin typeface="Franklin Gothic Book" panose="020B0503020102020204" pitchFamily="34" charset="0"/>
              </a:rPr>
              <a:t>non sia disponibile la copia dei titoli abilitativi ma anche qualora non siano “disponibili gli estremi” del titolo abilitativo</a:t>
            </a:r>
            <a:r>
              <a:rPr lang="it-IT" sz="1600" b="0">
                <a:solidFill>
                  <a:schemeClr val="tx1"/>
                </a:solidFill>
                <a:latin typeface="Franklin Gothic Book" panose="020B0503020102020204" pitchFamily="34" charset="0"/>
              </a:rPr>
              <a:t>, purché sussista un principio di prova scritta del suo rilascio o della sua presentazione.</a:t>
            </a:r>
          </a:p>
          <a:p>
            <a:pPr marR="60325" lvl="0" algn="just">
              <a:spcBef>
                <a:spcPts val="1255"/>
              </a:spcBef>
              <a:spcAft>
                <a:spcPts val="0"/>
              </a:spcAft>
              <a:buSzPts val="1100"/>
              <a:tabLst>
                <a:tab pos="231140" algn="l"/>
              </a:tabLst>
            </a:pPr>
            <a:r>
              <a:rPr lang="it-IT" sz="1600" b="0">
                <a:solidFill>
                  <a:schemeClr val="tx1"/>
                </a:solidFill>
                <a:latin typeface="Franklin Gothic Book" panose="020B0503020102020204" pitchFamily="34" charset="0"/>
              </a:rPr>
              <a:t>d)	Infine, il nuovo </a:t>
            </a:r>
            <a:r>
              <a:rPr lang="it-IT" sz="1600">
                <a:solidFill>
                  <a:schemeClr val="tx1"/>
                </a:solidFill>
                <a:latin typeface="Franklin Gothic Book" panose="020B0503020102020204" pitchFamily="34" charset="0"/>
              </a:rPr>
              <a:t>comma 1-ter dell’art. 9-bis </a:t>
            </a:r>
            <a:r>
              <a:rPr lang="it-IT" sz="1600" b="0">
                <a:solidFill>
                  <a:schemeClr val="tx1"/>
                </a:solidFill>
                <a:latin typeface="Franklin Gothic Book" panose="020B0503020102020204" pitchFamily="34" charset="0"/>
              </a:rPr>
              <a:t>del TUE introduce una precisazione, secondo cui, ai fini della dimostrazione dello stato legittimo delle singole unità immobiliari, </a:t>
            </a:r>
            <a:r>
              <a:rPr lang="it-IT" sz="1600" u="sng">
                <a:solidFill>
                  <a:schemeClr val="tx1"/>
                </a:solidFill>
                <a:latin typeface="Franklin Gothic Book" panose="020B0503020102020204" pitchFamily="34" charset="0"/>
              </a:rPr>
              <a:t>non rilevano le difformità presenti nelle parti comuni dell’edificio e viceversa.</a:t>
            </a:r>
          </a:p>
        </p:txBody>
      </p:sp>
      <p:sp>
        <p:nvSpPr>
          <p:cNvPr id="7" name="Titolo 1">
            <a:extLst>
              <a:ext uri="{FF2B5EF4-FFF2-40B4-BE49-F238E27FC236}">
                <a16:creationId xmlns:a16="http://schemas.microsoft.com/office/drawing/2014/main" id="{6D62BBDF-8E24-ED38-6573-09FF5B331B1D}"/>
              </a:ext>
            </a:extLst>
          </p:cNvPr>
          <p:cNvSpPr>
            <a:spLocks noGrp="1"/>
          </p:cNvSpPr>
          <p:nvPr>
            <p:ph type="title"/>
          </p:nvPr>
        </p:nvSpPr>
        <p:spPr>
          <a:xfrm>
            <a:off x="291704" y="210207"/>
            <a:ext cx="9265452" cy="434410"/>
          </a:xfrm>
        </p:spPr>
        <p:txBody>
          <a:bodyPr>
            <a:normAutofit/>
          </a:bodyPr>
          <a:lstStyle/>
          <a:p>
            <a:r>
              <a:rPr lang="it-IT" sz="2400">
                <a:solidFill>
                  <a:schemeClr val="tx2">
                    <a:lumMod val="25000"/>
                  </a:schemeClr>
                </a:solidFill>
              </a:rPr>
              <a:t>3.  STATO LEGITTIMO</a:t>
            </a:r>
          </a:p>
        </p:txBody>
      </p:sp>
      <p:sp>
        <p:nvSpPr>
          <p:cNvPr id="2" name="CasellaDiTesto 1">
            <a:extLst>
              <a:ext uri="{FF2B5EF4-FFF2-40B4-BE49-F238E27FC236}">
                <a16:creationId xmlns:a16="http://schemas.microsoft.com/office/drawing/2014/main" id="{E9A2E893-055C-4A6D-777B-E6B3CEE99F11}"/>
              </a:ext>
            </a:extLst>
          </p:cNvPr>
          <p:cNvSpPr txBox="1"/>
          <p:nvPr/>
        </p:nvSpPr>
        <p:spPr>
          <a:xfrm>
            <a:off x="3934046" y="5239126"/>
            <a:ext cx="8103738" cy="584775"/>
          </a:xfrm>
          <a:prstGeom prst="rect">
            <a:avLst/>
          </a:prstGeom>
          <a:ln>
            <a:solidFill>
              <a:srgbClr val="A5002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R="60325" lvl="0" algn="just">
              <a:spcBef>
                <a:spcPts val="1255"/>
              </a:spcBef>
              <a:spcAft>
                <a:spcPts val="0"/>
              </a:spcAft>
              <a:buSzPts val="1100"/>
              <a:tabLst>
                <a:tab pos="231140" algn="l"/>
              </a:tabLst>
            </a:pPr>
            <a:r>
              <a:rPr lang="it-IT" sz="1600" b="1">
                <a:solidFill>
                  <a:srgbClr val="A50021"/>
                </a:solidFill>
                <a:latin typeface="Franklin Gothic Book" panose="020B0503020102020204" pitchFamily="34" charset="0"/>
              </a:rPr>
              <a:t>Tale disciplina trova diretta applicazione in quanto la normativa  regionale nulla dispone al riguardo.</a:t>
            </a:r>
          </a:p>
        </p:txBody>
      </p:sp>
    </p:spTree>
    <p:extLst>
      <p:ext uri="{BB962C8B-B14F-4D97-AF65-F5344CB8AC3E}">
        <p14:creationId xmlns:p14="http://schemas.microsoft.com/office/powerpoint/2010/main" val="3826381262"/>
      </p:ext>
    </p:extLst>
  </p:cSld>
  <p:clrMapOvr>
    <a:masterClrMapping/>
  </p:clrMapOvr>
</p:sld>
</file>

<file path=ppt/theme/theme1.xml><?xml version="1.0" encoding="utf-8"?>
<a:theme xmlns:a="http://schemas.openxmlformats.org/drawingml/2006/main" name="TemaCLAUDIA">
  <a:themeElements>
    <a:clrScheme name="Custom 347">
      <a:dk1>
        <a:srgbClr val="252831"/>
      </a:dk1>
      <a:lt1>
        <a:srgbClr val="FFFFFF"/>
      </a:lt1>
      <a:dk2>
        <a:srgbClr val="68728D"/>
      </a:dk2>
      <a:lt2>
        <a:srgbClr val="E9EDF3"/>
      </a:lt2>
      <a:accent1>
        <a:srgbClr val="7D89AC"/>
      </a:accent1>
      <a:accent2>
        <a:srgbClr val="728CD8"/>
      </a:accent2>
      <a:accent3>
        <a:srgbClr val="72D8D8"/>
      </a:accent3>
      <a:accent4>
        <a:srgbClr val="B1D872"/>
      </a:accent4>
      <a:accent5>
        <a:srgbClr val="F8D067"/>
      </a:accent5>
      <a:accent6>
        <a:srgbClr val="BDC3D3"/>
      </a:accent6>
      <a:hlink>
        <a:srgbClr val="7D89A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emaCLAUDIA" id="{A73C682E-E1FF-4B61-B5E3-4732C99A10F7}" vid="{3B567959-070D-43DB-A5DA-486B6A4783BE}"/>
    </a:ext>
  </a:extLst>
</a:theme>
</file>

<file path=ppt/theme/theme2.xml><?xml version="1.0" encoding="utf-8"?>
<a:theme xmlns:a="http://schemas.openxmlformats.org/drawingml/2006/main" name="Volsce template">
  <a:themeElements>
    <a:clrScheme name="Custom 347">
      <a:dk1>
        <a:srgbClr val="252831"/>
      </a:dk1>
      <a:lt1>
        <a:srgbClr val="FFFFFF"/>
      </a:lt1>
      <a:dk2>
        <a:srgbClr val="68728D"/>
      </a:dk2>
      <a:lt2>
        <a:srgbClr val="E9EDF3"/>
      </a:lt2>
      <a:accent1>
        <a:srgbClr val="7D89AC"/>
      </a:accent1>
      <a:accent2>
        <a:srgbClr val="728CD8"/>
      </a:accent2>
      <a:accent3>
        <a:srgbClr val="72D8D8"/>
      </a:accent3>
      <a:accent4>
        <a:srgbClr val="B1D872"/>
      </a:accent4>
      <a:accent5>
        <a:srgbClr val="F8D067"/>
      </a:accent5>
      <a:accent6>
        <a:srgbClr val="BDC3D3"/>
      </a:accent6>
      <a:hlink>
        <a:srgbClr val="7D89A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TemaCLAUDIA</Template>
  <TotalTime>483</TotalTime>
  <Words>15215</Words>
  <Application>Microsoft Office PowerPoint</Application>
  <PresentationFormat>Widescreen</PresentationFormat>
  <Paragraphs>446</Paragraphs>
  <Slides>50</Slides>
  <Notes>1</Notes>
  <HiddenSlides>0</HiddenSlides>
  <MMClips>0</MMClips>
  <ScaleCrop>false</ScaleCrop>
  <HeadingPairs>
    <vt:vector size="6" baseType="variant">
      <vt:variant>
        <vt:lpstr>Caratteri utilizzati</vt:lpstr>
      </vt:variant>
      <vt:variant>
        <vt:i4>16</vt:i4>
      </vt:variant>
      <vt:variant>
        <vt:lpstr>Tema</vt:lpstr>
      </vt:variant>
      <vt:variant>
        <vt:i4>2</vt:i4>
      </vt:variant>
      <vt:variant>
        <vt:lpstr>Titoli diapositive</vt:lpstr>
      </vt:variant>
      <vt:variant>
        <vt:i4>50</vt:i4>
      </vt:variant>
    </vt:vector>
  </HeadingPairs>
  <TitlesOfParts>
    <vt:vector size="68" baseType="lpstr">
      <vt:lpstr>Arial</vt:lpstr>
      <vt:lpstr>Calibri</vt:lpstr>
      <vt:lpstr>Cambria</vt:lpstr>
      <vt:lpstr>Courier New</vt:lpstr>
      <vt:lpstr>Franklin Gothic Book</vt:lpstr>
      <vt:lpstr>Microsoft Sans Serif</vt:lpstr>
      <vt:lpstr>Montserrat</vt:lpstr>
      <vt:lpstr>Montserrat Light</vt:lpstr>
      <vt:lpstr>Montserrat Medium</vt:lpstr>
      <vt:lpstr>Poppins</vt:lpstr>
      <vt:lpstr>PT Sans</vt:lpstr>
      <vt:lpstr>Symbol</vt:lpstr>
      <vt:lpstr>Times New Roman</vt:lpstr>
      <vt:lpstr>Verdana</vt:lpstr>
      <vt:lpstr>Wingdings</vt:lpstr>
      <vt:lpstr>Wingdings 3</vt:lpstr>
      <vt:lpstr>TemaCLAUDIA</vt:lpstr>
      <vt:lpstr>Volsce template</vt:lpstr>
      <vt:lpstr>Presentazione standard di PowerPoint</vt:lpstr>
      <vt:lpstr>INDICE</vt:lpstr>
      <vt:lpstr>INDICE</vt:lpstr>
      <vt:lpstr>1. DEROGHE ALLE DISTANZE NEGLI INTERVENTI DI RECUPERO DEI SOTTOTETTI</vt:lpstr>
      <vt:lpstr>2. ATTIVITA’ EDILIZIA LIBERA</vt:lpstr>
      <vt:lpstr>2. ATTIVITA’ EDILIZIA LIBERA</vt:lpstr>
      <vt:lpstr>2. ATTIVITA’ EDILIZIA LIBERA</vt:lpstr>
      <vt:lpstr>3.  STATO LEGITTIMO</vt:lpstr>
      <vt:lpstr>3.  STATO LEGITTIMO</vt:lpstr>
      <vt:lpstr>4.  MUTAMENTO DELLA DESTINAZIONE D’USO</vt:lpstr>
      <vt:lpstr>4.  MUTAMENTO DELLA DESTINAZIONE D’USO</vt:lpstr>
      <vt:lpstr>4.  MUTAMENTO DELLA DESTINAZIONE D’USO</vt:lpstr>
      <vt:lpstr>4.  MUTAMENTO DELLA DESTINAZIONE D’USO</vt:lpstr>
      <vt:lpstr>4.  MUTAMENTO DELLA DESTINAZIONE D’USO</vt:lpstr>
      <vt:lpstr>5.  AGIBILITÀ</vt:lpstr>
      <vt:lpstr>5.  AGIBILITÀ</vt:lpstr>
      <vt:lpstr>5.  AGIBILITÀ</vt:lpstr>
      <vt:lpstr>5.  AGIBILITÀ</vt:lpstr>
      <vt:lpstr>6. INTERVENTI ESEGUITI IN ASSENZA DI PERMESSO DI COSTRUIRE, IN TOTALE DIFFORMITÀ O CON VARIAZIONI ESSENZIALI</vt:lpstr>
      <vt:lpstr>6. INTERVENTI ESEGUITI IN ASSENZA DI PERMESSO DI COSTRUIRE, IN TOTALE DIFFORMITÀ O CON VARIAZIONI ESSENZIALI</vt:lpstr>
      <vt:lpstr>7.  DETERMINAZIONE DELLE VARIAZIONI ESSENZIALI</vt:lpstr>
      <vt:lpstr>8.  INTERVENTI ESEGUITI IN PARZIALE DIFFORMITÀ DAL PERMESSO DI COSTRUIRE</vt:lpstr>
      <vt:lpstr>9.  TOLLERANZE COSTRUTTIVE</vt:lpstr>
      <vt:lpstr>9.  TOLLERANZE COSTRUTTIVE</vt:lpstr>
      <vt:lpstr>9.  TOLLERANZE COSTRUTTIVE</vt:lpstr>
      <vt:lpstr>9.  TOLLERANZE COSTRUTTIVE</vt:lpstr>
      <vt:lpstr>9.  TOLLERANZE COSTRUTTIVE</vt:lpstr>
      <vt:lpstr>9.  TOLLERANZE COSTRUTTIVE</vt:lpstr>
      <vt:lpstr>9.  TOLLERANZE COSTRUTTIVE</vt:lpstr>
      <vt:lpstr>9.  TOLLERANZE COSTRUTTIVE</vt:lpstr>
      <vt:lpstr>9.  TOLLERANZE COSTRUTTIVE</vt:lpstr>
      <vt:lpstr> 10. SANATORIA DELLE PARZIALI DIFFORMITÀ ANTE 1977</vt:lpstr>
      <vt:lpstr> 10. SANATORIA DELLE PARZIALI DIFFORMITÀ ANTE 1977</vt:lpstr>
      <vt:lpstr> 11. ACCERTAMENTO DI CONFORMITA’</vt:lpstr>
      <vt:lpstr> 11. ACCERTAMENTO DI CONFORMITA’</vt:lpstr>
      <vt:lpstr> 11. ACCERTAMENTO DI CONFORMITA’</vt:lpstr>
      <vt:lpstr> 11. ACCERTAMENTO DI CONFORMITA’</vt:lpstr>
      <vt:lpstr> 11. ACCERTAMENTO DI CONFORMITA’</vt:lpstr>
      <vt:lpstr> 11. ACCERTAMENTO DI CONFORMITA’</vt:lpstr>
      <vt:lpstr> 11. ACCERTAMENTO DI CONFORMITA’</vt:lpstr>
      <vt:lpstr> 11. ACCERTAMENTO DI CONFORMITA’</vt:lpstr>
      <vt:lpstr> 11. ACCERTAMENTO DI CONFORMITA’</vt:lpstr>
      <vt:lpstr> 11. ACCERTAMENTO DI CONFORMITA’</vt:lpstr>
      <vt:lpstr> 12. INTERVENTI ESEGUITI IN ASSENZA O IN DIFFORMITÀ DALLA SCIA</vt:lpstr>
      <vt:lpstr>13. DESTINAZIONE DEI PROVENTI DELLE NUOVE SANATORIE</vt:lpstr>
      <vt:lpstr> 14. STRUTTURE AMOVIBILI REALIZZATE DURANTE L’EMERGENZA SANITARIA COVID-19</vt:lpstr>
      <vt:lpstr> 14. STRUTTURE AMOVIBILI REALIZZATE DURANTE L’EMERGENZA SANITARIA COVID-19</vt:lpstr>
      <vt:lpstr> 15. REGOLARIZZAZIONE DELL’ATTIVITÀ EDILIZIA DELLE PUBBLICHE AMMINISTRAZIONI</vt:lpstr>
      <vt:lpstr> 16. REGOLARIZZAZIONE DEGLI ABUSI PAESAGGISTICI ANTE 12 MAGGIO 2006</vt:lpstr>
      <vt:lpstr>Presentazione standard di PowerPoint</vt:lpstr>
    </vt:vector>
  </TitlesOfParts>
  <Company>Regione Liguria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MODIFICHE AL D.P.R. 380/2001 apportate dal D.L. 69/2024) Disposizioni urgenti in materia di semplificazione edilizia e urbanistica – c.d. “SALVA CASA” –) convertito con modificazioni dalla L. 105/2024.</dc:title>
  <dc:creator>Dorgia Fabrizia</dc:creator>
  <cp:lastModifiedBy>Kathy Di Pietro</cp:lastModifiedBy>
  <cp:revision>19</cp:revision>
  <dcterms:created xsi:type="dcterms:W3CDTF">2024-10-14T10:07:20Z</dcterms:created>
  <dcterms:modified xsi:type="dcterms:W3CDTF">2024-10-17T06:13:06Z</dcterms:modified>
</cp:coreProperties>
</file>